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79"/>
  </p:notesMasterIdLst>
  <p:sldIdLst>
    <p:sldId id="256" r:id="rId5"/>
    <p:sldId id="484" r:id="rId6"/>
    <p:sldId id="482" r:id="rId7"/>
    <p:sldId id="408" r:id="rId8"/>
    <p:sldId id="351" r:id="rId9"/>
    <p:sldId id="486" r:id="rId10"/>
    <p:sldId id="357" r:id="rId11"/>
    <p:sldId id="358" r:id="rId12"/>
    <p:sldId id="485" r:id="rId13"/>
    <p:sldId id="487" r:id="rId14"/>
    <p:sldId id="494" r:id="rId15"/>
    <p:sldId id="495" r:id="rId16"/>
    <p:sldId id="488" r:id="rId17"/>
    <p:sldId id="356" r:id="rId18"/>
    <p:sldId id="359" r:id="rId19"/>
    <p:sldId id="266" r:id="rId20"/>
    <p:sldId id="327" r:id="rId21"/>
    <p:sldId id="328" r:id="rId22"/>
    <p:sldId id="329" r:id="rId23"/>
    <p:sldId id="330" r:id="rId24"/>
    <p:sldId id="366" r:id="rId25"/>
    <p:sldId id="368" r:id="rId26"/>
    <p:sldId id="483" r:id="rId27"/>
    <p:sldId id="267" r:id="rId28"/>
    <p:sldId id="372" r:id="rId29"/>
    <p:sldId id="373" r:id="rId30"/>
    <p:sldId id="377" r:id="rId31"/>
    <p:sldId id="375" r:id="rId32"/>
    <p:sldId id="376" r:id="rId33"/>
    <p:sldId id="270" r:id="rId34"/>
    <p:sldId id="278" r:id="rId35"/>
    <p:sldId id="280" r:id="rId36"/>
    <p:sldId id="264" r:id="rId37"/>
    <p:sldId id="281" r:id="rId38"/>
    <p:sldId id="380" r:id="rId39"/>
    <p:sldId id="381" r:id="rId40"/>
    <p:sldId id="350" r:id="rId41"/>
    <p:sldId id="282" r:id="rId42"/>
    <p:sldId id="496" r:id="rId43"/>
    <p:sldId id="386" r:id="rId44"/>
    <p:sldId id="343" r:id="rId45"/>
    <p:sldId id="272" r:id="rId46"/>
    <p:sldId id="401" r:id="rId47"/>
    <p:sldId id="497" r:id="rId48"/>
    <p:sldId id="406" r:id="rId49"/>
    <p:sldId id="489" r:id="rId50"/>
    <p:sldId id="404" r:id="rId51"/>
    <p:sldId id="403" r:id="rId52"/>
    <p:sldId id="271" r:id="rId53"/>
    <p:sldId id="387" r:id="rId54"/>
    <p:sldId id="498" r:id="rId55"/>
    <p:sldId id="269" r:id="rId56"/>
    <p:sldId id="332" r:id="rId57"/>
    <p:sldId id="334" r:id="rId58"/>
    <p:sldId id="337" r:id="rId59"/>
    <p:sldId id="339" r:id="rId60"/>
    <p:sldId id="338" r:id="rId61"/>
    <p:sldId id="336" r:id="rId62"/>
    <p:sldId id="379" r:id="rId63"/>
    <p:sldId id="382" r:id="rId64"/>
    <p:sldId id="383" r:id="rId65"/>
    <p:sldId id="490" r:id="rId66"/>
    <p:sldId id="341" r:id="rId67"/>
    <p:sldId id="499" r:id="rId68"/>
    <p:sldId id="268" r:id="rId69"/>
    <p:sldId id="492" r:id="rId70"/>
    <p:sldId id="391" r:id="rId71"/>
    <p:sldId id="392" r:id="rId72"/>
    <p:sldId id="398" r:id="rId73"/>
    <p:sldId id="397" r:id="rId74"/>
    <p:sldId id="491" r:id="rId75"/>
    <p:sldId id="399" r:id="rId76"/>
    <p:sldId id="365" r:id="rId77"/>
    <p:sldId id="261"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Consolas" panose="020B0609020204030204" pitchFamily="49" charset="0"/>
      <p:regular r:id="rId85"/>
      <p:bold r:id="rId86"/>
      <p:italic r:id="rId87"/>
      <p:boldItalic r:id="rId88"/>
    </p:embeddedFont>
    <p:embeddedFont>
      <p:font typeface="Open Sans" panose="020B0606030504020204" pitchFamily="34" charset="0"/>
      <p:regular r:id="rId89"/>
      <p:bold r:id="rId90"/>
      <p:italic r:id="rId91"/>
      <p:boldItalic r:id="rId92"/>
    </p:embeddedFont>
    <p:embeddedFont>
      <p:font typeface="Roboto Condensed" panose="02000000000000000000" pitchFamily="2" charset="0"/>
      <p:regular r:id="rId93"/>
      <p:bold r:id="rId94"/>
      <p:italic r:id="rId95"/>
      <p:boldItalic r:id="rId96"/>
    </p:embeddedFont>
  </p:embeddedFontLst>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7F82"/>
    <a:srgbClr val="2742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A504D-BC9C-4F8F-8F57-3F4EDF684B55}" v="28245" dt="2021-04-26T12:01:10.833"/>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Ingen stil, tabellrutenet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720" autoAdjust="0"/>
  </p:normalViewPr>
  <p:slideViewPr>
    <p:cSldViewPr snapToGrid="0">
      <p:cViewPr>
        <p:scale>
          <a:sx n="70" d="100"/>
          <a:sy n="70" d="100"/>
        </p:scale>
        <p:origin x="1166" y="-18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font" Target="fonts/font5.fntdata"/><Relationship Id="rId89" Type="http://schemas.openxmlformats.org/officeDocument/2006/relationships/font" Target="fonts/font10.fntdata"/><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87" Type="http://schemas.openxmlformats.org/officeDocument/2006/relationships/font" Target="fonts/font8.fntdata"/><Relationship Id="rId102"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font" Target="fonts/font1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font" Target="fonts/font14.fntdata"/><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karskaya, Tatsiana" userId="488033cb-1b32-41d6-be9d-59f7526562ee" providerId="ADAL" clId="{7DAA925E-FC98-480D-A120-3520A0AA55C2}"/>
    <pc:docChg chg="undo custSel addSld delSld modSld sldOrd">
      <pc:chgData name="Pekarskaya, Tatsiana" userId="488033cb-1b32-41d6-be9d-59f7526562ee" providerId="ADAL" clId="{7DAA925E-FC98-480D-A120-3520A0AA55C2}" dt="2021-02-15T14:14:31.019" v="2907" actId="20577"/>
      <pc:docMkLst>
        <pc:docMk/>
      </pc:docMkLst>
      <pc:sldChg chg="modSp">
        <pc:chgData name="Pekarskaya, Tatsiana" userId="488033cb-1b32-41d6-be9d-59f7526562ee" providerId="ADAL" clId="{7DAA925E-FC98-480D-A120-3520A0AA55C2}" dt="2021-02-15T10:23:04.500" v="2" actId="404"/>
        <pc:sldMkLst>
          <pc:docMk/>
          <pc:sldMk cId="429471054" sldId="256"/>
        </pc:sldMkLst>
        <pc:spChg chg="mod">
          <ac:chgData name="Pekarskaya, Tatsiana" userId="488033cb-1b32-41d6-be9d-59f7526562ee" providerId="ADAL" clId="{7DAA925E-FC98-480D-A120-3520A0AA55C2}" dt="2021-02-15T10:23:04.500" v="2" actId="404"/>
          <ac:spMkLst>
            <pc:docMk/>
            <pc:sldMk cId="429471054" sldId="256"/>
            <ac:spMk id="4" creationId="{4B419842-592E-434F-A9A0-9D056E879673}"/>
          </ac:spMkLst>
        </pc:spChg>
      </pc:sldChg>
      <pc:sldChg chg="modSp add">
        <pc:chgData name="Pekarskaya, Tatsiana" userId="488033cb-1b32-41d6-be9d-59f7526562ee" providerId="ADAL" clId="{7DAA925E-FC98-480D-A120-3520A0AA55C2}" dt="2021-02-15T14:06:52.087" v="2856" actId="20577"/>
        <pc:sldMkLst>
          <pc:docMk/>
          <pc:sldMk cId="3389053067" sldId="266"/>
        </pc:sldMkLst>
        <pc:spChg chg="mod">
          <ac:chgData name="Pekarskaya, Tatsiana" userId="488033cb-1b32-41d6-be9d-59f7526562ee" providerId="ADAL" clId="{7DAA925E-FC98-480D-A120-3520A0AA55C2}" dt="2021-02-15T14:06:52.087" v="2856" actId="20577"/>
          <ac:spMkLst>
            <pc:docMk/>
            <pc:sldMk cId="3389053067" sldId="266"/>
            <ac:spMk id="2" creationId="{B207B2C9-CD0C-44C5-9F0A-E340964B9DBC}"/>
          </ac:spMkLst>
        </pc:spChg>
      </pc:sldChg>
      <pc:sldChg chg="modSp add">
        <pc:chgData name="Pekarskaya, Tatsiana" userId="488033cb-1b32-41d6-be9d-59f7526562ee" providerId="ADAL" clId="{7DAA925E-FC98-480D-A120-3520A0AA55C2}" dt="2021-02-15T10:24:37.847" v="98" actId="20577"/>
        <pc:sldMkLst>
          <pc:docMk/>
          <pc:sldMk cId="3913150078" sldId="267"/>
        </pc:sldMkLst>
        <pc:spChg chg="mod">
          <ac:chgData name="Pekarskaya, Tatsiana" userId="488033cb-1b32-41d6-be9d-59f7526562ee" providerId="ADAL" clId="{7DAA925E-FC98-480D-A120-3520A0AA55C2}" dt="2021-02-15T10:24:37.847" v="98" actId="20577"/>
          <ac:spMkLst>
            <pc:docMk/>
            <pc:sldMk cId="3913150078" sldId="267"/>
            <ac:spMk id="2" creationId="{09714556-E6E4-4180-926C-7276F0D8D5B6}"/>
          </ac:spMkLst>
        </pc:spChg>
      </pc:sldChg>
      <pc:sldChg chg="modSp add">
        <pc:chgData name="Pekarskaya, Tatsiana" userId="488033cb-1b32-41d6-be9d-59f7526562ee" providerId="ADAL" clId="{7DAA925E-FC98-480D-A120-3520A0AA55C2}" dt="2021-02-15T10:25:04.176" v="104" actId="20577"/>
        <pc:sldMkLst>
          <pc:docMk/>
          <pc:sldMk cId="878199082" sldId="268"/>
        </pc:sldMkLst>
        <pc:spChg chg="mod">
          <ac:chgData name="Pekarskaya, Tatsiana" userId="488033cb-1b32-41d6-be9d-59f7526562ee" providerId="ADAL" clId="{7DAA925E-FC98-480D-A120-3520A0AA55C2}" dt="2021-02-15T10:25:04.176" v="104" actId="20577"/>
          <ac:spMkLst>
            <pc:docMk/>
            <pc:sldMk cId="878199082" sldId="268"/>
            <ac:spMk id="2" creationId="{E9BE05F3-DBF8-423F-83F1-71DCBBE98281}"/>
          </ac:spMkLst>
        </pc:spChg>
      </pc:sldChg>
      <pc:sldChg chg="add">
        <pc:chgData name="Pekarskaya, Tatsiana" userId="488033cb-1b32-41d6-be9d-59f7526562ee" providerId="ADAL" clId="{7DAA925E-FC98-480D-A120-3520A0AA55C2}" dt="2021-02-15T10:39:15.357" v="107"/>
        <pc:sldMkLst>
          <pc:docMk/>
          <pc:sldMk cId="2193700813" sldId="271"/>
        </pc:sldMkLst>
      </pc:sldChg>
      <pc:sldChg chg="modSp add">
        <pc:chgData name="Pekarskaya, Tatsiana" userId="488033cb-1b32-41d6-be9d-59f7526562ee" providerId="ADAL" clId="{7DAA925E-FC98-480D-A120-3520A0AA55C2}" dt="2021-02-15T12:59:32.789" v="2357" actId="20577"/>
        <pc:sldMkLst>
          <pc:docMk/>
          <pc:sldMk cId="276581035" sldId="341"/>
        </pc:sldMkLst>
        <pc:spChg chg="mod">
          <ac:chgData name="Pekarskaya, Tatsiana" userId="488033cb-1b32-41d6-be9d-59f7526562ee" providerId="ADAL" clId="{7DAA925E-FC98-480D-A120-3520A0AA55C2}" dt="2021-02-15T12:59:32.789" v="2357" actId="20577"/>
          <ac:spMkLst>
            <pc:docMk/>
            <pc:sldMk cId="276581035" sldId="341"/>
            <ac:spMk id="2" creationId="{48E3A22B-3B58-4EC3-BA78-036F56B16375}"/>
          </ac:spMkLst>
        </pc:spChg>
      </pc:sldChg>
    </pc:docChg>
  </pc:docChgLst>
  <pc:docChgLst>
    <pc:chgData name="Pekarskaya, Tatsiana" userId="488033cb-1b32-41d6-be9d-59f7526562ee" providerId="ADAL" clId="{2778EE5C-95BA-4C48-9244-BB655049F8C5}"/>
    <pc:docChg chg="undo custSel addSld delSld modSld sldOrd">
      <pc:chgData name="Pekarskaya, Tatsiana" userId="488033cb-1b32-41d6-be9d-59f7526562ee" providerId="ADAL" clId="{2778EE5C-95BA-4C48-9244-BB655049F8C5}" dt="2021-04-06T15:13:34.390" v="3634" actId="1076"/>
      <pc:docMkLst>
        <pc:docMk/>
      </pc:docMkLst>
      <pc:sldChg chg="modSp">
        <pc:chgData name="Pekarskaya, Tatsiana" userId="488033cb-1b32-41d6-be9d-59f7526562ee" providerId="ADAL" clId="{2778EE5C-95BA-4C48-9244-BB655049F8C5}" dt="2021-03-30T13:47:07.545" v="1" actId="20577"/>
        <pc:sldMkLst>
          <pc:docMk/>
          <pc:sldMk cId="429471054" sldId="256"/>
        </pc:sldMkLst>
        <pc:spChg chg="mod">
          <ac:chgData name="Pekarskaya, Tatsiana" userId="488033cb-1b32-41d6-be9d-59f7526562ee" providerId="ADAL" clId="{2778EE5C-95BA-4C48-9244-BB655049F8C5}" dt="2021-03-30T13:47:07.545" v="1" actId="20577"/>
          <ac:spMkLst>
            <pc:docMk/>
            <pc:sldMk cId="429471054" sldId="256"/>
            <ac:spMk id="5" creationId="{1A0095F8-98D7-4910-A38E-D9915094E096}"/>
          </ac:spMkLst>
        </pc:spChg>
      </pc:sldChg>
      <pc:sldChg chg="modSp">
        <pc:chgData name="Pekarskaya, Tatsiana" userId="488033cb-1b32-41d6-be9d-59f7526562ee" providerId="ADAL" clId="{2778EE5C-95BA-4C48-9244-BB655049F8C5}" dt="2021-03-30T14:06:22.027" v="201" actId="114"/>
        <pc:sldMkLst>
          <pc:docMk/>
          <pc:sldMk cId="3389053067" sldId="266"/>
        </pc:sldMkLst>
        <pc:spChg chg="mod">
          <ac:chgData name="Pekarskaya, Tatsiana" userId="488033cb-1b32-41d6-be9d-59f7526562ee" providerId="ADAL" clId="{2778EE5C-95BA-4C48-9244-BB655049F8C5}" dt="2021-03-30T14:06:22.027" v="201" actId="114"/>
          <ac:spMkLst>
            <pc:docMk/>
            <pc:sldMk cId="3389053067" sldId="266"/>
            <ac:spMk id="2" creationId="{B207B2C9-CD0C-44C5-9F0A-E340964B9DBC}"/>
          </ac:spMkLst>
        </pc:spChg>
      </pc:sldChg>
      <pc:sldChg chg="modSp">
        <pc:chgData name="Pekarskaya, Tatsiana" userId="488033cb-1b32-41d6-be9d-59f7526562ee" providerId="ADAL" clId="{2778EE5C-95BA-4C48-9244-BB655049F8C5}" dt="2021-03-30T14:18:00.016" v="225" actId="20577"/>
        <pc:sldMkLst>
          <pc:docMk/>
          <pc:sldMk cId="3913150078" sldId="267"/>
        </pc:sldMkLst>
        <pc:spChg chg="mod">
          <ac:chgData name="Pekarskaya, Tatsiana" userId="488033cb-1b32-41d6-be9d-59f7526562ee" providerId="ADAL" clId="{2778EE5C-95BA-4C48-9244-BB655049F8C5}" dt="2021-03-30T14:18:00.016" v="225" actId="20577"/>
          <ac:spMkLst>
            <pc:docMk/>
            <pc:sldMk cId="3913150078" sldId="267"/>
            <ac:spMk id="2" creationId="{09714556-E6E4-4180-926C-7276F0D8D5B6}"/>
          </ac:spMkLst>
        </pc:spChg>
      </pc:sldChg>
      <pc:sldChg chg="addSp delSp modSp">
        <pc:chgData name="Pekarskaya, Tatsiana" userId="488033cb-1b32-41d6-be9d-59f7526562ee" providerId="ADAL" clId="{2778EE5C-95BA-4C48-9244-BB655049F8C5}" dt="2021-03-30T17:07:49.267" v="1716" actId="14100"/>
        <pc:sldMkLst>
          <pc:docMk/>
          <pc:sldMk cId="2193700813" sldId="271"/>
        </pc:sldMkLst>
        <pc:spChg chg="mod">
          <ac:chgData name="Pekarskaya, Tatsiana" userId="488033cb-1b32-41d6-be9d-59f7526562ee" providerId="ADAL" clId="{2778EE5C-95BA-4C48-9244-BB655049F8C5}" dt="2021-03-30T16:35:48.847" v="1259" actId="20577"/>
          <ac:spMkLst>
            <pc:docMk/>
            <pc:sldMk cId="2193700813" sldId="271"/>
            <ac:spMk id="2" creationId="{BF5CF603-6F7A-4D89-B205-FC1B96CA1D2D}"/>
          </ac:spMkLst>
        </pc:spChg>
        <pc:spChg chg="del mod">
          <ac:chgData name="Pekarskaya, Tatsiana" userId="488033cb-1b32-41d6-be9d-59f7526562ee" providerId="ADAL" clId="{2778EE5C-95BA-4C48-9244-BB655049F8C5}" dt="2021-03-30T17:05:54.349" v="1685" actId="478"/>
          <ac:spMkLst>
            <pc:docMk/>
            <pc:sldMk cId="2193700813" sldId="271"/>
            <ac:spMk id="3" creationId="{C7067C8D-59CA-4DBC-8851-43B3A09F80D1}"/>
          </ac:spMkLst>
        </pc:spChg>
        <pc:spChg chg="add mod">
          <ac:chgData name="Pekarskaya, Tatsiana" userId="488033cb-1b32-41d6-be9d-59f7526562ee" providerId="ADAL" clId="{2778EE5C-95BA-4C48-9244-BB655049F8C5}" dt="2021-03-30T17:05:54.349" v="1685" actId="478"/>
          <ac:spMkLst>
            <pc:docMk/>
            <pc:sldMk cId="2193700813" sldId="271"/>
            <ac:spMk id="5" creationId="{A76637E9-CCBD-409F-806A-B9F0F92D7F24}"/>
          </ac:spMkLst>
        </pc:spChg>
        <pc:spChg chg="add mod">
          <ac:chgData name="Pekarskaya, Tatsiana" userId="488033cb-1b32-41d6-be9d-59f7526562ee" providerId="ADAL" clId="{2778EE5C-95BA-4C48-9244-BB655049F8C5}" dt="2021-03-30T17:06:21.830" v="1707" actId="20577"/>
          <ac:spMkLst>
            <pc:docMk/>
            <pc:sldMk cId="2193700813" sldId="271"/>
            <ac:spMk id="7" creationId="{3B84091A-3171-4EDC-B31D-65AD3D4447B1}"/>
          </ac:spMkLst>
        </pc:spChg>
        <pc:picChg chg="add mod">
          <ac:chgData name="Pekarskaya, Tatsiana" userId="488033cb-1b32-41d6-be9d-59f7526562ee" providerId="ADAL" clId="{2778EE5C-95BA-4C48-9244-BB655049F8C5}" dt="2021-03-30T17:07:49.267" v="1716" actId="14100"/>
          <ac:picMkLst>
            <pc:docMk/>
            <pc:sldMk cId="2193700813" sldId="271"/>
            <ac:picMk id="6" creationId="{05D24836-D39A-40FD-8E47-CF8FB6880F47}"/>
          </ac:picMkLst>
        </pc:picChg>
      </pc:sldChg>
      <pc:sldChg chg="addSp delSp modSp add modAnim">
        <pc:chgData name="Pekarskaya, Tatsiana" userId="488033cb-1b32-41d6-be9d-59f7526562ee" providerId="ADAL" clId="{2778EE5C-95BA-4C48-9244-BB655049F8C5}" dt="2021-04-06T12:06:19.545" v="3447" actId="1076"/>
        <pc:sldMkLst>
          <pc:docMk/>
          <pc:sldMk cId="1925206594" sldId="272"/>
        </pc:sldMkLst>
        <pc:spChg chg="mod">
          <ac:chgData name="Pekarskaya, Tatsiana" userId="488033cb-1b32-41d6-be9d-59f7526562ee" providerId="ADAL" clId="{2778EE5C-95BA-4C48-9244-BB655049F8C5}" dt="2021-03-30T17:18:46.565" v="1840" actId="20577"/>
          <ac:spMkLst>
            <pc:docMk/>
            <pc:sldMk cId="1925206594" sldId="272"/>
            <ac:spMk id="2" creationId="{E932ADD8-B973-4569-B5BB-80576716F4F2}"/>
          </ac:spMkLst>
        </pc:spChg>
        <pc:spChg chg="mod">
          <ac:chgData name="Pekarskaya, Tatsiana" userId="488033cb-1b32-41d6-be9d-59f7526562ee" providerId="ADAL" clId="{2778EE5C-95BA-4C48-9244-BB655049F8C5}" dt="2021-03-31T11:54:55.507" v="2699" actId="20577"/>
          <ac:spMkLst>
            <pc:docMk/>
            <pc:sldMk cId="1925206594" sldId="272"/>
            <ac:spMk id="3" creationId="{DC8DF929-8DD6-42D2-B0AA-B4CB2B160F68}"/>
          </ac:spMkLst>
        </pc:spChg>
        <pc:spChg chg="del">
          <ac:chgData name="Pekarskaya, Tatsiana" userId="488033cb-1b32-41d6-be9d-59f7526562ee" providerId="ADAL" clId="{2778EE5C-95BA-4C48-9244-BB655049F8C5}" dt="2021-03-31T12:13:42.011" v="2785" actId="478"/>
          <ac:spMkLst>
            <pc:docMk/>
            <pc:sldMk cId="1925206594" sldId="272"/>
            <ac:spMk id="5" creationId="{CF95D6D1-ED90-4150-B942-E0067F5F130F}"/>
          </ac:spMkLst>
        </pc:spChg>
        <pc:picChg chg="add del">
          <ac:chgData name="Pekarskaya, Tatsiana" userId="488033cb-1b32-41d6-be9d-59f7526562ee" providerId="ADAL" clId="{2778EE5C-95BA-4C48-9244-BB655049F8C5}" dt="2021-03-31T11:55:19.609" v="2701"/>
          <ac:picMkLst>
            <pc:docMk/>
            <pc:sldMk cId="1925206594" sldId="272"/>
            <ac:picMk id="6" creationId="{BA450D81-1061-4BD7-8A32-9B7021E141B6}"/>
          </ac:picMkLst>
        </pc:picChg>
        <pc:cxnChg chg="add del mod">
          <ac:chgData name="Pekarskaya, Tatsiana" userId="488033cb-1b32-41d6-be9d-59f7526562ee" providerId="ADAL" clId="{2778EE5C-95BA-4C48-9244-BB655049F8C5}" dt="2021-03-31T11:55:39.259" v="2704" actId="11529"/>
          <ac:cxnSpMkLst>
            <pc:docMk/>
            <pc:sldMk cId="1925206594" sldId="272"/>
            <ac:cxnSpMk id="8" creationId="{19832178-F123-4B4C-A0A9-33EAFBFEFDAB}"/>
          </ac:cxnSpMkLst>
        </pc:cxnChg>
        <pc:cxnChg chg="add del mod">
          <ac:chgData name="Pekarskaya, Tatsiana" userId="488033cb-1b32-41d6-be9d-59f7526562ee" providerId="ADAL" clId="{2778EE5C-95BA-4C48-9244-BB655049F8C5}" dt="2021-03-31T12:05:38.936" v="2719" actId="478"/>
          <ac:cxnSpMkLst>
            <pc:docMk/>
            <pc:sldMk cId="1925206594" sldId="272"/>
            <ac:cxnSpMk id="10" creationId="{9DFB687F-3BAA-4EEB-B72B-3858C232F90C}"/>
          </ac:cxnSpMkLst>
        </pc:cxnChg>
        <pc:cxnChg chg="add mod">
          <ac:chgData name="Pekarskaya, Tatsiana" userId="488033cb-1b32-41d6-be9d-59f7526562ee" providerId="ADAL" clId="{2778EE5C-95BA-4C48-9244-BB655049F8C5}" dt="2021-04-06T12:06:19.545" v="3447" actId="1076"/>
          <ac:cxnSpMkLst>
            <pc:docMk/>
            <pc:sldMk cId="1925206594" sldId="272"/>
            <ac:cxnSpMk id="12" creationId="{6559BD55-909E-4D39-9D3B-3122B50A2E64}"/>
          </ac:cxnSpMkLst>
        </pc:cxnChg>
      </pc:sldChg>
      <pc:sldChg chg="modSp modNotesTx">
        <pc:chgData name="Pekarskaya, Tatsiana" userId="488033cb-1b32-41d6-be9d-59f7526562ee" providerId="ADAL" clId="{2778EE5C-95BA-4C48-9244-BB655049F8C5}" dt="2021-03-30T15:48:13.983" v="709" actId="113"/>
        <pc:sldMkLst>
          <pc:docMk/>
          <pc:sldMk cId="1534246332" sldId="327"/>
        </pc:sldMkLst>
        <pc:spChg chg="mod">
          <ac:chgData name="Pekarskaya, Tatsiana" userId="488033cb-1b32-41d6-be9d-59f7526562ee" providerId="ADAL" clId="{2778EE5C-95BA-4C48-9244-BB655049F8C5}" dt="2021-03-30T15:13:03.969" v="389" actId="13926"/>
          <ac:spMkLst>
            <pc:docMk/>
            <pc:sldMk cId="1534246332" sldId="327"/>
            <ac:spMk id="4" creationId="{4632189E-0C85-466E-8062-F4139B9CBB6B}"/>
          </ac:spMkLst>
        </pc:spChg>
        <pc:spChg chg="mod">
          <ac:chgData name="Pekarskaya, Tatsiana" userId="488033cb-1b32-41d6-be9d-59f7526562ee" providerId="ADAL" clId="{2778EE5C-95BA-4C48-9244-BB655049F8C5}" dt="2021-03-30T15:48:13.983" v="709" actId="113"/>
          <ac:spMkLst>
            <pc:docMk/>
            <pc:sldMk cId="1534246332" sldId="327"/>
            <ac:spMk id="5" creationId="{EE970C6A-ADB2-4F64-934B-FDB02A6E63D7}"/>
          </ac:spMkLst>
        </pc:spChg>
      </pc:sldChg>
      <pc:sldChg chg="modSp">
        <pc:chgData name="Pekarskaya, Tatsiana" userId="488033cb-1b32-41d6-be9d-59f7526562ee" providerId="ADAL" clId="{2778EE5C-95BA-4C48-9244-BB655049F8C5}" dt="2021-03-30T14:08:07.573" v="207" actId="20577"/>
        <pc:sldMkLst>
          <pc:docMk/>
          <pc:sldMk cId="3558078896" sldId="328"/>
        </pc:sldMkLst>
        <pc:spChg chg="mod">
          <ac:chgData name="Pekarskaya, Tatsiana" userId="488033cb-1b32-41d6-be9d-59f7526562ee" providerId="ADAL" clId="{2778EE5C-95BA-4C48-9244-BB655049F8C5}" dt="2021-03-30T14:08:07.573" v="207" actId="20577"/>
          <ac:spMkLst>
            <pc:docMk/>
            <pc:sldMk cId="3558078896" sldId="328"/>
            <ac:spMk id="36" creationId="{8AE7C5C7-DF29-46AC-AF75-7E55A24E1637}"/>
          </ac:spMkLst>
        </pc:spChg>
      </pc:sldChg>
      <pc:sldChg chg="modSp">
        <pc:chgData name="Pekarskaya, Tatsiana" userId="488033cb-1b32-41d6-be9d-59f7526562ee" providerId="ADAL" clId="{2778EE5C-95BA-4C48-9244-BB655049F8C5}" dt="2021-03-30T14:31:28.111" v="246" actId="114"/>
        <pc:sldMkLst>
          <pc:docMk/>
          <pc:sldMk cId="3654788673" sldId="329"/>
        </pc:sldMkLst>
        <pc:spChg chg="mod">
          <ac:chgData name="Pekarskaya, Tatsiana" userId="488033cb-1b32-41d6-be9d-59f7526562ee" providerId="ADAL" clId="{2778EE5C-95BA-4C48-9244-BB655049F8C5}" dt="2021-03-30T14:31:28.111" v="246" actId="114"/>
          <ac:spMkLst>
            <pc:docMk/>
            <pc:sldMk cId="3654788673" sldId="329"/>
            <ac:spMk id="2" creationId="{6C9BCECA-A9E6-4187-99C4-F6FC29014C9F}"/>
          </ac:spMkLst>
        </pc:spChg>
      </pc:sldChg>
      <pc:sldChg chg="modSp">
        <pc:chgData name="Pekarskaya, Tatsiana" userId="488033cb-1b32-41d6-be9d-59f7526562ee" providerId="ADAL" clId="{2778EE5C-95BA-4C48-9244-BB655049F8C5}" dt="2021-03-30T14:31:17.674" v="243" actId="114"/>
        <pc:sldMkLst>
          <pc:docMk/>
          <pc:sldMk cId="2880573088" sldId="330"/>
        </pc:sldMkLst>
        <pc:spChg chg="mod">
          <ac:chgData name="Pekarskaya, Tatsiana" userId="488033cb-1b32-41d6-be9d-59f7526562ee" providerId="ADAL" clId="{2778EE5C-95BA-4C48-9244-BB655049F8C5}" dt="2021-03-30T14:31:17.674" v="243" actId="114"/>
          <ac:spMkLst>
            <pc:docMk/>
            <pc:sldMk cId="2880573088" sldId="330"/>
            <ac:spMk id="2" creationId="{782AC137-1A12-4576-9FD4-D61F038A7B3E}"/>
          </ac:spMkLst>
        </pc:spChg>
      </pc:sldChg>
      <pc:sldChg chg="modSp add">
        <pc:chgData name="Pekarskaya, Tatsiana" userId="488033cb-1b32-41d6-be9d-59f7526562ee" providerId="ADAL" clId="{2778EE5C-95BA-4C48-9244-BB655049F8C5}" dt="2021-04-06T07:15:55.450" v="3393" actId="13926"/>
        <pc:sldMkLst>
          <pc:docMk/>
          <pc:sldMk cId="2733432562" sldId="336"/>
        </pc:sldMkLst>
        <pc:spChg chg="mod">
          <ac:chgData name="Pekarskaya, Tatsiana" userId="488033cb-1b32-41d6-be9d-59f7526562ee" providerId="ADAL" clId="{2778EE5C-95BA-4C48-9244-BB655049F8C5}" dt="2021-04-06T07:15:55.450" v="3393" actId="13926"/>
          <ac:spMkLst>
            <pc:docMk/>
            <pc:sldMk cId="2733432562" sldId="336"/>
            <ac:spMk id="2" creationId="{782AC137-1A12-4576-9FD4-D61F038A7B3E}"/>
          </ac:spMkLst>
        </pc:spChg>
      </pc:sldChg>
      <pc:sldChg chg="add">
        <pc:chgData name="Pekarskaya, Tatsiana" userId="488033cb-1b32-41d6-be9d-59f7526562ee" providerId="ADAL" clId="{2778EE5C-95BA-4C48-9244-BB655049F8C5}" dt="2021-03-30T16:43:10.946" v="1448"/>
        <pc:sldMkLst>
          <pc:docMk/>
          <pc:sldMk cId="2005048509" sldId="338"/>
        </pc:sldMkLst>
      </pc:sldChg>
      <pc:sldChg chg="addSp delSp modSp add">
        <pc:chgData name="Pekarskaya, Tatsiana" userId="488033cb-1b32-41d6-be9d-59f7526562ee" providerId="ADAL" clId="{2778EE5C-95BA-4C48-9244-BB655049F8C5}" dt="2021-03-30T17:20:50.223" v="1842"/>
        <pc:sldMkLst>
          <pc:docMk/>
          <pc:sldMk cId="3321388538" sldId="339"/>
        </pc:sldMkLst>
        <pc:picChg chg="add del mod">
          <ac:chgData name="Pekarskaya, Tatsiana" userId="488033cb-1b32-41d6-be9d-59f7526562ee" providerId="ADAL" clId="{2778EE5C-95BA-4C48-9244-BB655049F8C5}" dt="2021-03-30T17:20:50.223" v="1842"/>
          <ac:picMkLst>
            <pc:docMk/>
            <pc:sldMk cId="3321388538" sldId="339"/>
            <ac:picMk id="6" creationId="{5E524FDD-42F0-41B7-9A19-FB0A8D79D439}"/>
          </ac:picMkLst>
        </pc:picChg>
      </pc:sldChg>
      <pc:sldChg chg="modSp">
        <pc:chgData name="Pekarskaya, Tatsiana" userId="488033cb-1b32-41d6-be9d-59f7526562ee" providerId="ADAL" clId="{2778EE5C-95BA-4C48-9244-BB655049F8C5}" dt="2021-04-06T07:37:23.315" v="3433" actId="12"/>
        <pc:sldMkLst>
          <pc:docMk/>
          <pc:sldMk cId="276581035" sldId="341"/>
        </pc:sldMkLst>
        <pc:spChg chg="mod">
          <ac:chgData name="Pekarskaya, Tatsiana" userId="488033cb-1b32-41d6-be9d-59f7526562ee" providerId="ADAL" clId="{2778EE5C-95BA-4C48-9244-BB655049F8C5}" dt="2021-03-31T11:23:43.997" v="2375" actId="20577"/>
          <ac:spMkLst>
            <pc:docMk/>
            <pc:sldMk cId="276581035" sldId="341"/>
            <ac:spMk id="2" creationId="{48E3A22B-3B58-4EC3-BA78-036F56B16375}"/>
          </ac:spMkLst>
        </pc:spChg>
        <pc:spChg chg="mod">
          <ac:chgData name="Pekarskaya, Tatsiana" userId="488033cb-1b32-41d6-be9d-59f7526562ee" providerId="ADAL" clId="{2778EE5C-95BA-4C48-9244-BB655049F8C5}" dt="2021-04-06T07:37:23.315" v="3433" actId="12"/>
          <ac:spMkLst>
            <pc:docMk/>
            <pc:sldMk cId="276581035" sldId="341"/>
            <ac:spMk id="3" creationId="{F052F5C9-1762-410F-9BF0-CE062311AE5B}"/>
          </ac:spMkLst>
        </pc:spChg>
      </pc:sldChg>
      <pc:sldChg chg="modSp add ord">
        <pc:chgData name="Pekarskaya, Tatsiana" userId="488033cb-1b32-41d6-be9d-59f7526562ee" providerId="ADAL" clId="{2778EE5C-95BA-4C48-9244-BB655049F8C5}" dt="2021-03-31T12:56:28.980" v="3164" actId="20577"/>
        <pc:sldMkLst>
          <pc:docMk/>
          <pc:sldMk cId="4042696475" sldId="343"/>
        </pc:sldMkLst>
        <pc:spChg chg="mod">
          <ac:chgData name="Pekarskaya, Tatsiana" userId="488033cb-1b32-41d6-be9d-59f7526562ee" providerId="ADAL" clId="{2778EE5C-95BA-4C48-9244-BB655049F8C5}" dt="2021-03-31T12:16:52.229" v="2873" actId="20577"/>
          <ac:spMkLst>
            <pc:docMk/>
            <pc:sldMk cId="4042696475" sldId="343"/>
            <ac:spMk id="2" creationId="{66F47297-33AC-4B42-8132-7F42F46967BD}"/>
          </ac:spMkLst>
        </pc:spChg>
        <pc:spChg chg="mod">
          <ac:chgData name="Pekarskaya, Tatsiana" userId="488033cb-1b32-41d6-be9d-59f7526562ee" providerId="ADAL" clId="{2778EE5C-95BA-4C48-9244-BB655049F8C5}" dt="2021-03-31T12:56:28.980" v="3164" actId="20577"/>
          <ac:spMkLst>
            <pc:docMk/>
            <pc:sldMk cId="4042696475" sldId="343"/>
            <ac:spMk id="3" creationId="{9F83BFEA-C0E0-457E-97CC-4DB1136B4EA5}"/>
          </ac:spMkLst>
        </pc:spChg>
      </pc:sldChg>
      <pc:sldChg chg="modSp">
        <pc:chgData name="Pekarskaya, Tatsiana" userId="488033cb-1b32-41d6-be9d-59f7526562ee" providerId="ADAL" clId="{2778EE5C-95BA-4C48-9244-BB655049F8C5}" dt="2021-04-06T06:42:42.898" v="3274" actId="20577"/>
        <pc:sldMkLst>
          <pc:docMk/>
          <pc:sldMk cId="4251041755" sldId="356"/>
        </pc:sldMkLst>
        <pc:spChg chg="mod">
          <ac:chgData name="Pekarskaya, Tatsiana" userId="488033cb-1b32-41d6-be9d-59f7526562ee" providerId="ADAL" clId="{2778EE5C-95BA-4C48-9244-BB655049F8C5}" dt="2021-04-06T06:42:42.898" v="3274" actId="20577"/>
          <ac:spMkLst>
            <pc:docMk/>
            <pc:sldMk cId="4251041755" sldId="356"/>
            <ac:spMk id="3" creationId="{D79216A2-70FD-471F-81BD-5B0A44EBDA29}"/>
          </ac:spMkLst>
        </pc:spChg>
      </pc:sldChg>
      <pc:sldChg chg="modSp">
        <pc:chgData name="Pekarskaya, Tatsiana" userId="488033cb-1b32-41d6-be9d-59f7526562ee" providerId="ADAL" clId="{2778EE5C-95BA-4C48-9244-BB655049F8C5}" dt="2021-03-30T13:54:56.787" v="106" actId="20577"/>
        <pc:sldMkLst>
          <pc:docMk/>
          <pc:sldMk cId="2966849406" sldId="357"/>
        </pc:sldMkLst>
        <pc:spChg chg="mod">
          <ac:chgData name="Pekarskaya, Tatsiana" userId="488033cb-1b32-41d6-be9d-59f7526562ee" providerId="ADAL" clId="{2778EE5C-95BA-4C48-9244-BB655049F8C5}" dt="2021-03-30T13:54:00.966" v="32" actId="20577"/>
          <ac:spMkLst>
            <pc:docMk/>
            <pc:sldMk cId="2966849406" sldId="357"/>
            <ac:spMk id="2" creationId="{F955169A-C2CF-418F-8767-86BAC68379C0}"/>
          </ac:spMkLst>
        </pc:spChg>
        <pc:spChg chg="mod">
          <ac:chgData name="Pekarskaya, Tatsiana" userId="488033cb-1b32-41d6-be9d-59f7526562ee" providerId="ADAL" clId="{2778EE5C-95BA-4C48-9244-BB655049F8C5}" dt="2021-03-30T13:54:13.682" v="34" actId="13926"/>
          <ac:spMkLst>
            <pc:docMk/>
            <pc:sldMk cId="2966849406" sldId="357"/>
            <ac:spMk id="5" creationId="{FEA5C981-3AEA-4652-B021-09E37AAA066F}"/>
          </ac:spMkLst>
        </pc:spChg>
        <pc:spChg chg="mod">
          <ac:chgData name="Pekarskaya, Tatsiana" userId="488033cb-1b32-41d6-be9d-59f7526562ee" providerId="ADAL" clId="{2778EE5C-95BA-4C48-9244-BB655049F8C5}" dt="2021-03-30T13:54:56.787" v="106" actId="20577"/>
          <ac:spMkLst>
            <pc:docMk/>
            <pc:sldMk cId="2966849406" sldId="357"/>
            <ac:spMk id="8" creationId="{89999A8B-DB7E-49D4-B9FF-EA9D5BBD3428}"/>
          </ac:spMkLst>
        </pc:spChg>
      </pc:sldChg>
      <pc:sldChg chg="modSp ord">
        <pc:chgData name="Pekarskaya, Tatsiana" userId="488033cb-1b32-41d6-be9d-59f7526562ee" providerId="ADAL" clId="{2778EE5C-95BA-4C48-9244-BB655049F8C5}" dt="2021-03-30T13:57:17.054" v="115"/>
        <pc:sldMkLst>
          <pc:docMk/>
          <pc:sldMk cId="3841946989" sldId="358"/>
        </pc:sldMkLst>
        <pc:spChg chg="mod">
          <ac:chgData name="Pekarskaya, Tatsiana" userId="488033cb-1b32-41d6-be9d-59f7526562ee" providerId="ADAL" clId="{2778EE5C-95BA-4C48-9244-BB655049F8C5}" dt="2021-03-30T13:56:26.934" v="107" actId="1076"/>
          <ac:spMkLst>
            <pc:docMk/>
            <pc:sldMk cId="3841946989" sldId="358"/>
            <ac:spMk id="2" creationId="{2A2645B6-7D31-45E7-A271-96CFD8601A70}"/>
          </ac:spMkLst>
        </pc:spChg>
        <pc:spChg chg="mod">
          <ac:chgData name="Pekarskaya, Tatsiana" userId="488033cb-1b32-41d6-be9d-59f7526562ee" providerId="ADAL" clId="{2778EE5C-95BA-4C48-9244-BB655049F8C5}" dt="2021-03-30T13:56:47.717" v="109" actId="1076"/>
          <ac:spMkLst>
            <pc:docMk/>
            <pc:sldMk cId="3841946989" sldId="358"/>
            <ac:spMk id="3" creationId="{C45E87D1-9F41-4816-9150-F4DCDC2DCDFF}"/>
          </ac:spMkLst>
        </pc:spChg>
      </pc:sldChg>
      <pc:sldChg chg="modSp modNotesTx">
        <pc:chgData name="Pekarskaya, Tatsiana" userId="488033cb-1b32-41d6-be9d-59f7526562ee" providerId="ADAL" clId="{2778EE5C-95BA-4C48-9244-BB655049F8C5}" dt="2021-03-30T15:06:13.014" v="357" actId="20577"/>
        <pc:sldMkLst>
          <pc:docMk/>
          <pc:sldMk cId="1215156350" sldId="359"/>
        </pc:sldMkLst>
        <pc:spChg chg="mod">
          <ac:chgData name="Pekarskaya, Tatsiana" userId="488033cb-1b32-41d6-be9d-59f7526562ee" providerId="ADAL" clId="{2778EE5C-95BA-4C48-9244-BB655049F8C5}" dt="2021-03-30T15:06:13.014" v="357" actId="20577"/>
          <ac:spMkLst>
            <pc:docMk/>
            <pc:sldMk cId="1215156350" sldId="359"/>
            <ac:spMk id="3" creationId="{B355500B-2ACA-43E4-8369-82435B539F98}"/>
          </ac:spMkLst>
        </pc:spChg>
      </pc:sldChg>
      <pc:sldChg chg="modSp ord">
        <pc:chgData name="Pekarskaya, Tatsiana" userId="488033cb-1b32-41d6-be9d-59f7526562ee" providerId="ADAL" clId="{2778EE5C-95BA-4C48-9244-BB655049F8C5}" dt="2021-03-31T11:21:41.026" v="2356"/>
        <pc:sldMkLst>
          <pc:docMk/>
          <pc:sldMk cId="1520837025" sldId="365"/>
        </pc:sldMkLst>
        <pc:spChg chg="mod">
          <ac:chgData name="Pekarskaya, Tatsiana" userId="488033cb-1b32-41d6-be9d-59f7526562ee" providerId="ADAL" clId="{2778EE5C-95BA-4C48-9244-BB655049F8C5}" dt="2021-03-30T17:27:43.062" v="1876" actId="20577"/>
          <ac:spMkLst>
            <pc:docMk/>
            <pc:sldMk cId="1520837025" sldId="365"/>
            <ac:spMk id="3" creationId="{6D7E2FD0-4352-4625-9C0F-3FD97B64F473}"/>
          </ac:spMkLst>
        </pc:spChg>
      </pc:sldChg>
      <pc:sldChg chg="modSp">
        <pc:chgData name="Pekarskaya, Tatsiana" userId="488033cb-1b32-41d6-be9d-59f7526562ee" providerId="ADAL" clId="{2778EE5C-95BA-4C48-9244-BB655049F8C5}" dt="2021-03-30T14:31:10.241" v="240" actId="114"/>
        <pc:sldMkLst>
          <pc:docMk/>
          <pc:sldMk cId="667123231" sldId="366"/>
        </pc:sldMkLst>
        <pc:spChg chg="mod">
          <ac:chgData name="Pekarskaya, Tatsiana" userId="488033cb-1b32-41d6-be9d-59f7526562ee" providerId="ADAL" clId="{2778EE5C-95BA-4C48-9244-BB655049F8C5}" dt="2021-03-30T14:31:10.241" v="240" actId="114"/>
          <ac:spMkLst>
            <pc:docMk/>
            <pc:sldMk cId="667123231" sldId="366"/>
            <ac:spMk id="2" creationId="{782AC137-1A12-4576-9FD4-D61F038A7B3E}"/>
          </ac:spMkLst>
        </pc:spChg>
      </pc:sldChg>
      <pc:sldChg chg="addSp delSp modSp add">
        <pc:chgData name="Pekarskaya, Tatsiana" userId="488033cb-1b32-41d6-be9d-59f7526562ee" providerId="ADAL" clId="{2778EE5C-95BA-4C48-9244-BB655049F8C5}" dt="2021-03-30T14:52:17.917" v="283" actId="114"/>
        <pc:sldMkLst>
          <pc:docMk/>
          <pc:sldMk cId="1814892720" sldId="368"/>
        </pc:sldMkLst>
        <pc:spChg chg="mod">
          <ac:chgData name="Pekarskaya, Tatsiana" userId="488033cb-1b32-41d6-be9d-59f7526562ee" providerId="ADAL" clId="{2778EE5C-95BA-4C48-9244-BB655049F8C5}" dt="2021-03-30T14:52:17.917" v="283" actId="114"/>
          <ac:spMkLst>
            <pc:docMk/>
            <pc:sldMk cId="1814892720" sldId="368"/>
            <ac:spMk id="2" creationId="{782AC137-1A12-4576-9FD4-D61F038A7B3E}"/>
          </ac:spMkLst>
        </pc:spChg>
        <pc:grpChg chg="del">
          <ac:chgData name="Pekarskaya, Tatsiana" userId="488033cb-1b32-41d6-be9d-59f7526562ee" providerId="ADAL" clId="{2778EE5C-95BA-4C48-9244-BB655049F8C5}" dt="2021-03-30T14:51:50.809" v="248" actId="478"/>
          <ac:grpSpMkLst>
            <pc:docMk/>
            <pc:sldMk cId="1814892720" sldId="368"/>
            <ac:grpSpMk id="6" creationId="{F1C65C48-1008-433C-8B90-D34E8BB7FD11}"/>
          </ac:grpSpMkLst>
        </pc:grpChg>
        <pc:grpChg chg="del">
          <ac:chgData name="Pekarskaya, Tatsiana" userId="488033cb-1b32-41d6-be9d-59f7526562ee" providerId="ADAL" clId="{2778EE5C-95BA-4C48-9244-BB655049F8C5}" dt="2021-03-30T14:51:46.996" v="247" actId="478"/>
          <ac:grpSpMkLst>
            <pc:docMk/>
            <pc:sldMk cId="1814892720" sldId="368"/>
            <ac:grpSpMk id="8" creationId="{B7190EF4-C7BA-4260-B838-D01DDC6D9DDE}"/>
          </ac:grpSpMkLst>
        </pc:grpChg>
        <pc:picChg chg="add mod">
          <ac:chgData name="Pekarskaya, Tatsiana" userId="488033cb-1b32-41d6-be9d-59f7526562ee" providerId="ADAL" clId="{2778EE5C-95BA-4C48-9244-BB655049F8C5}" dt="2021-03-30T14:52:00.364" v="252" actId="14100"/>
          <ac:picMkLst>
            <pc:docMk/>
            <pc:sldMk cId="1814892720" sldId="368"/>
            <ac:picMk id="4" creationId="{6304BE41-778F-468B-B09B-67E741AD3F3C}"/>
          </ac:picMkLst>
        </pc:picChg>
        <pc:cxnChg chg="mod">
          <ac:chgData name="Pekarskaya, Tatsiana" userId="488033cb-1b32-41d6-be9d-59f7526562ee" providerId="ADAL" clId="{2778EE5C-95BA-4C48-9244-BB655049F8C5}" dt="2021-03-30T14:51:50.809" v="248" actId="478"/>
          <ac:cxnSpMkLst>
            <pc:docMk/>
            <pc:sldMk cId="1814892720" sldId="368"/>
            <ac:cxnSpMk id="15" creationId="{3296856B-CF84-45D6-B47C-EF45A813466C}"/>
          </ac:cxnSpMkLst>
        </pc:cxnChg>
      </pc:sldChg>
      <pc:sldChg chg="addSp modSp add">
        <pc:chgData name="Pekarskaya, Tatsiana" userId="488033cb-1b32-41d6-be9d-59f7526562ee" providerId="ADAL" clId="{2778EE5C-95BA-4C48-9244-BB655049F8C5}" dt="2021-03-30T15:37:00.443" v="599" actId="20577"/>
        <pc:sldMkLst>
          <pc:docMk/>
          <pc:sldMk cId="2322127025" sldId="372"/>
        </pc:sldMkLst>
        <pc:spChg chg="mod">
          <ac:chgData name="Pekarskaya, Tatsiana" userId="488033cb-1b32-41d6-be9d-59f7526562ee" providerId="ADAL" clId="{2778EE5C-95BA-4C48-9244-BB655049F8C5}" dt="2021-03-30T15:37:00.443" v="599" actId="20577"/>
          <ac:spMkLst>
            <pc:docMk/>
            <pc:sldMk cId="2322127025" sldId="372"/>
            <ac:spMk id="2" creationId="{7FE1ACA0-0DCF-4745-AD36-79C665313BAE}"/>
          </ac:spMkLst>
        </pc:spChg>
        <pc:spChg chg="add">
          <ac:chgData name="Pekarskaya, Tatsiana" userId="488033cb-1b32-41d6-be9d-59f7526562ee" providerId="ADAL" clId="{2778EE5C-95BA-4C48-9244-BB655049F8C5}" dt="2021-03-30T15:36:50.650" v="591"/>
          <ac:spMkLst>
            <pc:docMk/>
            <pc:sldMk cId="2322127025" sldId="372"/>
            <ac:spMk id="12" creationId="{49B592CB-B65F-4D2D-BC82-641F6DFCB516}"/>
          </ac:spMkLst>
        </pc:spChg>
      </pc:sldChg>
      <pc:sldChg chg="add">
        <pc:chgData name="Pekarskaya, Tatsiana" userId="488033cb-1b32-41d6-be9d-59f7526562ee" providerId="ADAL" clId="{2778EE5C-95BA-4C48-9244-BB655049F8C5}" dt="2021-03-30T15:34:32.078" v="525"/>
        <pc:sldMkLst>
          <pc:docMk/>
          <pc:sldMk cId="4211691495" sldId="373"/>
        </pc:sldMkLst>
      </pc:sldChg>
      <pc:sldChg chg="add del ord">
        <pc:chgData name="Pekarskaya, Tatsiana" userId="488033cb-1b32-41d6-be9d-59f7526562ee" providerId="ADAL" clId="{2778EE5C-95BA-4C48-9244-BB655049F8C5}" dt="2021-03-30T15:39:13.907" v="607"/>
        <pc:sldMkLst>
          <pc:docMk/>
          <pc:sldMk cId="313959602" sldId="375"/>
        </pc:sldMkLst>
      </pc:sldChg>
      <pc:sldChg chg="add">
        <pc:chgData name="Pekarskaya, Tatsiana" userId="488033cb-1b32-41d6-be9d-59f7526562ee" providerId="ADAL" clId="{2778EE5C-95BA-4C48-9244-BB655049F8C5}" dt="2021-03-30T15:37:29.934" v="600"/>
        <pc:sldMkLst>
          <pc:docMk/>
          <pc:sldMk cId="2215702926" sldId="376"/>
        </pc:sldMkLst>
      </pc:sldChg>
      <pc:sldChg chg="add">
        <pc:chgData name="Pekarskaya, Tatsiana" userId="488033cb-1b32-41d6-be9d-59f7526562ee" providerId="ADAL" clId="{2778EE5C-95BA-4C48-9244-BB655049F8C5}" dt="2021-03-30T15:38:37.526" v="601"/>
        <pc:sldMkLst>
          <pc:docMk/>
          <pc:sldMk cId="2349042975" sldId="377"/>
        </pc:sldMkLst>
      </pc:sldChg>
      <pc:sldChg chg="addSp delSp modSp add">
        <pc:chgData name="Pekarskaya, Tatsiana" userId="488033cb-1b32-41d6-be9d-59f7526562ee" providerId="ADAL" clId="{2778EE5C-95BA-4C48-9244-BB655049F8C5}" dt="2021-03-30T16:00:39.463" v="776" actId="1076"/>
        <pc:sldMkLst>
          <pc:docMk/>
          <pc:sldMk cId="164047460" sldId="379"/>
        </pc:sldMkLst>
        <pc:spChg chg="mod">
          <ac:chgData name="Pekarskaya, Tatsiana" userId="488033cb-1b32-41d6-be9d-59f7526562ee" providerId="ADAL" clId="{2778EE5C-95BA-4C48-9244-BB655049F8C5}" dt="2021-03-30T16:00:21.076" v="773" actId="114"/>
          <ac:spMkLst>
            <pc:docMk/>
            <pc:sldMk cId="164047460" sldId="379"/>
            <ac:spMk id="2" creationId="{947E90F2-BA9F-447F-830D-76269543E5AD}"/>
          </ac:spMkLst>
        </pc:spChg>
        <pc:spChg chg="del mod">
          <ac:chgData name="Pekarskaya, Tatsiana" userId="488033cb-1b32-41d6-be9d-59f7526562ee" providerId="ADAL" clId="{2778EE5C-95BA-4C48-9244-BB655049F8C5}" dt="2021-03-30T15:59:30.021" v="712"/>
          <ac:spMkLst>
            <pc:docMk/>
            <pc:sldMk cId="164047460" sldId="379"/>
            <ac:spMk id="3" creationId="{08DB1C55-BBBC-4463-88A8-BE4D7D7F688E}"/>
          </ac:spMkLst>
        </pc:spChg>
        <pc:picChg chg="add mod">
          <ac:chgData name="Pekarskaya, Tatsiana" userId="488033cb-1b32-41d6-be9d-59f7526562ee" providerId="ADAL" clId="{2778EE5C-95BA-4C48-9244-BB655049F8C5}" dt="2021-03-30T16:00:39.463" v="776" actId="1076"/>
          <ac:picMkLst>
            <pc:docMk/>
            <pc:sldMk cId="164047460" sldId="379"/>
            <ac:picMk id="4" creationId="{AED5269D-378D-4940-A8AE-B16B657C808F}"/>
          </ac:picMkLst>
        </pc:picChg>
      </pc:sldChg>
      <pc:sldChg chg="addSp delSp modSp add">
        <pc:chgData name="Pekarskaya, Tatsiana" userId="488033cb-1b32-41d6-be9d-59f7526562ee" providerId="ADAL" clId="{2778EE5C-95BA-4C48-9244-BB655049F8C5}" dt="2021-03-30T17:07:42.586" v="1714" actId="1076"/>
        <pc:sldMkLst>
          <pc:docMk/>
          <pc:sldMk cId="3668258141" sldId="387"/>
        </pc:sldMkLst>
        <pc:spChg chg="mod">
          <ac:chgData name="Pekarskaya, Tatsiana" userId="488033cb-1b32-41d6-be9d-59f7526562ee" providerId="ADAL" clId="{2778EE5C-95BA-4C48-9244-BB655049F8C5}" dt="2021-03-30T17:07:40.725" v="1713" actId="1076"/>
          <ac:spMkLst>
            <pc:docMk/>
            <pc:sldMk cId="3668258141" sldId="387"/>
            <ac:spMk id="7" creationId="{3B84091A-3171-4EDC-B31D-65AD3D4447B1}"/>
          </ac:spMkLst>
        </pc:spChg>
        <pc:picChg chg="add mod">
          <ac:chgData name="Pekarskaya, Tatsiana" userId="488033cb-1b32-41d6-be9d-59f7526562ee" providerId="ADAL" clId="{2778EE5C-95BA-4C48-9244-BB655049F8C5}" dt="2021-03-30T17:07:42.586" v="1714" actId="1076"/>
          <ac:picMkLst>
            <pc:docMk/>
            <pc:sldMk cId="3668258141" sldId="387"/>
            <ac:picMk id="3" creationId="{C1A76CA3-B156-4EE4-8A7B-D8325F7B6FA3}"/>
          </ac:picMkLst>
        </pc:picChg>
        <pc:picChg chg="del">
          <ac:chgData name="Pekarskaya, Tatsiana" userId="488033cb-1b32-41d6-be9d-59f7526562ee" providerId="ADAL" clId="{2778EE5C-95BA-4C48-9244-BB655049F8C5}" dt="2021-03-30T17:07:00.741" v="1709" actId="478"/>
          <ac:picMkLst>
            <pc:docMk/>
            <pc:sldMk cId="3668258141" sldId="387"/>
            <ac:picMk id="6" creationId="{05D24836-D39A-40FD-8E47-CF8FB6880F47}"/>
          </ac:picMkLst>
        </pc:picChg>
      </pc:sldChg>
      <pc:sldChg chg="addSp modSp add modNotesTx">
        <pc:chgData name="Pekarskaya, Tatsiana" userId="488033cb-1b32-41d6-be9d-59f7526562ee" providerId="ADAL" clId="{2778EE5C-95BA-4C48-9244-BB655049F8C5}" dt="2021-04-06T06:40:27.856" v="3235" actId="13926"/>
        <pc:sldMkLst>
          <pc:docMk/>
          <pc:sldMk cId="763312167" sldId="391"/>
        </pc:sldMkLst>
        <pc:spChg chg="add mod">
          <ac:chgData name="Pekarskaya, Tatsiana" userId="488033cb-1b32-41d6-be9d-59f7526562ee" providerId="ADAL" clId="{2778EE5C-95BA-4C48-9244-BB655049F8C5}" dt="2021-03-30T17:31:44.149" v="1878" actId="1076"/>
          <ac:spMkLst>
            <pc:docMk/>
            <pc:sldMk cId="763312167" sldId="391"/>
            <ac:spMk id="2" creationId="{17043DB9-A4E4-47A9-9C9B-324FA44A9EF6}"/>
          </ac:spMkLst>
        </pc:spChg>
        <pc:spChg chg="mod">
          <ac:chgData name="Pekarskaya, Tatsiana" userId="488033cb-1b32-41d6-be9d-59f7526562ee" providerId="ADAL" clId="{2778EE5C-95BA-4C48-9244-BB655049F8C5}" dt="2021-03-30T17:32:10.947" v="1914" actId="114"/>
          <ac:spMkLst>
            <pc:docMk/>
            <pc:sldMk cId="763312167" sldId="391"/>
            <ac:spMk id="6" creationId="{9A4430AB-9882-4944-B024-55AB68994D89}"/>
          </ac:spMkLst>
        </pc:spChg>
        <pc:spChg chg="mod">
          <ac:chgData name="Pekarskaya, Tatsiana" userId="488033cb-1b32-41d6-be9d-59f7526562ee" providerId="ADAL" clId="{2778EE5C-95BA-4C48-9244-BB655049F8C5}" dt="2021-04-06T06:39:57.397" v="3232" actId="20577"/>
          <ac:spMkLst>
            <pc:docMk/>
            <pc:sldMk cId="763312167" sldId="391"/>
            <ac:spMk id="7" creationId="{96343AEC-CBFA-4204-B706-98DF4F0FEF14}"/>
          </ac:spMkLst>
        </pc:spChg>
        <pc:spChg chg="mod">
          <ac:chgData name="Pekarskaya, Tatsiana" userId="488033cb-1b32-41d6-be9d-59f7526562ee" providerId="ADAL" clId="{2778EE5C-95BA-4C48-9244-BB655049F8C5}" dt="2021-04-06T06:40:27.856" v="3235" actId="13926"/>
          <ac:spMkLst>
            <pc:docMk/>
            <pc:sldMk cId="763312167" sldId="391"/>
            <ac:spMk id="8" creationId="{A2BF21C2-929E-4382-AF49-F88E693C7156}"/>
          </ac:spMkLst>
        </pc:spChg>
      </pc:sldChg>
      <pc:sldChg chg="modSp add">
        <pc:chgData name="Pekarskaya, Tatsiana" userId="488033cb-1b32-41d6-be9d-59f7526562ee" providerId="ADAL" clId="{2778EE5C-95BA-4C48-9244-BB655049F8C5}" dt="2021-03-31T10:46:33.583" v="2142" actId="20577"/>
        <pc:sldMkLst>
          <pc:docMk/>
          <pc:sldMk cId="619279770" sldId="392"/>
        </pc:sldMkLst>
        <pc:spChg chg="mod">
          <ac:chgData name="Pekarskaya, Tatsiana" userId="488033cb-1b32-41d6-be9d-59f7526562ee" providerId="ADAL" clId="{2778EE5C-95BA-4C48-9244-BB655049F8C5}" dt="2021-03-31T10:46:33.583" v="2142" actId="20577"/>
          <ac:spMkLst>
            <pc:docMk/>
            <pc:sldMk cId="619279770" sldId="392"/>
            <ac:spMk id="2" creationId="{F31777A2-BABF-4F75-B747-65A4EDE0544A}"/>
          </ac:spMkLst>
        </pc:spChg>
      </pc:sldChg>
      <pc:sldChg chg="delSp modSp add">
        <pc:chgData name="Pekarskaya, Tatsiana" userId="488033cb-1b32-41d6-be9d-59f7526562ee" providerId="ADAL" clId="{2778EE5C-95BA-4C48-9244-BB655049F8C5}" dt="2021-03-31T11:20:21.486" v="2339" actId="20577"/>
        <pc:sldMkLst>
          <pc:docMk/>
          <pc:sldMk cId="3394125266" sldId="397"/>
        </pc:sldMkLst>
        <pc:spChg chg="mod">
          <ac:chgData name="Pekarskaya, Tatsiana" userId="488033cb-1b32-41d6-be9d-59f7526562ee" providerId="ADAL" clId="{2778EE5C-95BA-4C48-9244-BB655049F8C5}" dt="2021-03-31T11:20:21.486" v="2339" actId="20577"/>
          <ac:spMkLst>
            <pc:docMk/>
            <pc:sldMk cId="3394125266" sldId="397"/>
            <ac:spMk id="2" creationId="{3081DD5B-D633-4AE6-8370-605B12AD6B72}"/>
          </ac:spMkLst>
        </pc:spChg>
        <pc:picChg chg="del">
          <ac:chgData name="Pekarskaya, Tatsiana" userId="488033cb-1b32-41d6-be9d-59f7526562ee" providerId="ADAL" clId="{2778EE5C-95BA-4C48-9244-BB655049F8C5}" dt="2021-03-31T11:04:41.585" v="2187" actId="478"/>
          <ac:picMkLst>
            <pc:docMk/>
            <pc:sldMk cId="3394125266" sldId="397"/>
            <ac:picMk id="7" creationId="{4AF43EA5-9FDA-420A-99C1-D687A70E0469}"/>
          </ac:picMkLst>
        </pc:picChg>
        <pc:picChg chg="mod">
          <ac:chgData name="Pekarskaya, Tatsiana" userId="488033cb-1b32-41d6-be9d-59f7526562ee" providerId="ADAL" clId="{2778EE5C-95BA-4C48-9244-BB655049F8C5}" dt="2021-03-31T11:05:37.904" v="2207" actId="1076"/>
          <ac:picMkLst>
            <pc:docMk/>
            <pc:sldMk cId="3394125266" sldId="397"/>
            <ac:picMk id="10" creationId="{07F6E8A3-FA34-44FA-AFEC-A731EA1BB197}"/>
          </ac:picMkLst>
        </pc:picChg>
        <pc:picChg chg="mod">
          <ac:chgData name="Pekarskaya, Tatsiana" userId="488033cb-1b32-41d6-be9d-59f7526562ee" providerId="ADAL" clId="{2778EE5C-95BA-4C48-9244-BB655049F8C5}" dt="2021-03-31T11:05:37.904" v="2207" actId="1076"/>
          <ac:picMkLst>
            <pc:docMk/>
            <pc:sldMk cId="3394125266" sldId="397"/>
            <ac:picMk id="13" creationId="{59DD65F0-9AE7-44CE-A5F2-5199301ED6BE}"/>
          </ac:picMkLst>
        </pc:picChg>
        <pc:cxnChg chg="del">
          <ac:chgData name="Pekarskaya, Tatsiana" userId="488033cb-1b32-41d6-be9d-59f7526562ee" providerId="ADAL" clId="{2778EE5C-95BA-4C48-9244-BB655049F8C5}" dt="2021-03-31T11:04:43.576" v="2188" actId="478"/>
          <ac:cxnSpMkLst>
            <pc:docMk/>
            <pc:sldMk cId="3394125266" sldId="397"/>
            <ac:cxnSpMk id="9" creationId="{D734CAE4-2F44-4E86-A45D-833F935F72D7}"/>
          </ac:cxnSpMkLst>
        </pc:cxnChg>
      </pc:sldChg>
      <pc:sldChg chg="addSp delSp modSp add">
        <pc:chgData name="Pekarskaya, Tatsiana" userId="488033cb-1b32-41d6-be9d-59f7526562ee" providerId="ADAL" clId="{2778EE5C-95BA-4C48-9244-BB655049F8C5}" dt="2021-03-31T11:19:46.709" v="2330" actId="1076"/>
        <pc:sldMkLst>
          <pc:docMk/>
          <pc:sldMk cId="4076737450" sldId="398"/>
        </pc:sldMkLst>
        <pc:spChg chg="mod">
          <ac:chgData name="Pekarskaya, Tatsiana" userId="488033cb-1b32-41d6-be9d-59f7526562ee" providerId="ADAL" clId="{2778EE5C-95BA-4C48-9244-BB655049F8C5}" dt="2021-03-31T11:18:08.234" v="2313" actId="1076"/>
          <ac:spMkLst>
            <pc:docMk/>
            <pc:sldMk cId="4076737450" sldId="398"/>
            <ac:spMk id="2" creationId="{3081DD5B-D633-4AE6-8370-605B12AD6B72}"/>
          </ac:spMkLst>
        </pc:spChg>
        <pc:picChg chg="del mod">
          <ac:chgData name="Pekarskaya, Tatsiana" userId="488033cb-1b32-41d6-be9d-59f7526562ee" providerId="ADAL" clId="{2778EE5C-95BA-4C48-9244-BB655049F8C5}" dt="2021-03-31T11:15:30.620" v="2273" actId="478"/>
          <ac:picMkLst>
            <pc:docMk/>
            <pc:sldMk cId="4076737450" sldId="398"/>
            <ac:picMk id="13" creationId="{59DD65F0-9AE7-44CE-A5F2-5199301ED6BE}"/>
          </ac:picMkLst>
        </pc:picChg>
        <pc:picChg chg="mod">
          <ac:chgData name="Pekarskaya, Tatsiana" userId="488033cb-1b32-41d6-be9d-59f7526562ee" providerId="ADAL" clId="{2778EE5C-95BA-4C48-9244-BB655049F8C5}" dt="2021-03-31T11:18:12.185" v="2315" actId="1076"/>
          <ac:picMkLst>
            <pc:docMk/>
            <pc:sldMk cId="4076737450" sldId="398"/>
            <ac:picMk id="14" creationId="{16BC4527-53E3-49E9-BF96-D310589FD59D}"/>
          </ac:picMkLst>
        </pc:picChg>
        <pc:picChg chg="mod">
          <ac:chgData name="Pekarskaya, Tatsiana" userId="488033cb-1b32-41d6-be9d-59f7526562ee" providerId="ADAL" clId="{2778EE5C-95BA-4C48-9244-BB655049F8C5}" dt="2021-03-31T11:19:46.709" v="2330" actId="1076"/>
          <ac:picMkLst>
            <pc:docMk/>
            <pc:sldMk cId="4076737450" sldId="398"/>
            <ac:picMk id="15" creationId="{5E1767B1-A916-42F1-B9B1-A03CE4834A8D}"/>
          </ac:picMkLst>
        </pc:picChg>
        <pc:picChg chg="mod">
          <ac:chgData name="Pekarskaya, Tatsiana" userId="488033cb-1b32-41d6-be9d-59f7526562ee" providerId="ADAL" clId="{2778EE5C-95BA-4C48-9244-BB655049F8C5}" dt="2021-03-31T11:19:11.336" v="2327" actId="1076"/>
          <ac:picMkLst>
            <pc:docMk/>
            <pc:sldMk cId="4076737450" sldId="398"/>
            <ac:picMk id="16" creationId="{BF3544CF-8D64-4B46-A308-2586EC585AF9}"/>
          </ac:picMkLst>
        </pc:picChg>
        <pc:picChg chg="mod">
          <ac:chgData name="Pekarskaya, Tatsiana" userId="488033cb-1b32-41d6-be9d-59f7526562ee" providerId="ADAL" clId="{2778EE5C-95BA-4C48-9244-BB655049F8C5}" dt="2021-03-31T11:16:50.297" v="2296" actId="1076"/>
          <ac:picMkLst>
            <pc:docMk/>
            <pc:sldMk cId="4076737450" sldId="398"/>
            <ac:picMk id="17" creationId="{5DD6FA5D-7305-4954-97F1-8C1457C93C45}"/>
          </ac:picMkLst>
        </pc:picChg>
        <pc:picChg chg="add mod ord">
          <ac:chgData name="Pekarskaya, Tatsiana" userId="488033cb-1b32-41d6-be9d-59f7526562ee" providerId="ADAL" clId="{2778EE5C-95BA-4C48-9244-BB655049F8C5}" dt="2021-03-31T11:19:35.719" v="2329" actId="1582"/>
          <ac:picMkLst>
            <pc:docMk/>
            <pc:sldMk cId="4076737450" sldId="398"/>
            <ac:picMk id="18" creationId="{CF65B451-B042-4D6A-9D9A-98E3C8F7E6C4}"/>
          </ac:picMkLst>
        </pc:picChg>
        <pc:cxnChg chg="add mod">
          <ac:chgData name="Pekarskaya, Tatsiana" userId="488033cb-1b32-41d6-be9d-59f7526562ee" providerId="ADAL" clId="{2778EE5C-95BA-4C48-9244-BB655049F8C5}" dt="2021-03-31T11:18:34.269" v="2322" actId="14100"/>
          <ac:cxnSpMkLst>
            <pc:docMk/>
            <pc:sldMk cId="4076737450" sldId="398"/>
            <ac:cxnSpMk id="4" creationId="{4E03BCA6-7706-4B97-B45B-1FE03B49EA37}"/>
          </ac:cxnSpMkLst>
        </pc:cxnChg>
        <pc:cxnChg chg="add mod">
          <ac:chgData name="Pekarskaya, Tatsiana" userId="488033cb-1b32-41d6-be9d-59f7526562ee" providerId="ADAL" clId="{2778EE5C-95BA-4C48-9244-BB655049F8C5}" dt="2021-03-31T11:18:39.883" v="2323" actId="14100"/>
          <ac:cxnSpMkLst>
            <pc:docMk/>
            <pc:sldMk cId="4076737450" sldId="398"/>
            <ac:cxnSpMk id="6" creationId="{3A37C82E-6008-4F3A-8081-E9233E07EC4C}"/>
          </ac:cxnSpMkLst>
        </pc:cxnChg>
        <pc:cxnChg chg="add mod">
          <ac:chgData name="Pekarskaya, Tatsiana" userId="488033cb-1b32-41d6-be9d-59f7526562ee" providerId="ADAL" clId="{2778EE5C-95BA-4C48-9244-BB655049F8C5}" dt="2021-03-31T11:19:01.518" v="2326" actId="14100"/>
          <ac:cxnSpMkLst>
            <pc:docMk/>
            <pc:sldMk cId="4076737450" sldId="398"/>
            <ac:cxnSpMk id="9" creationId="{93D1BF7B-3AE6-4078-8759-08390EF7BFB0}"/>
          </ac:cxnSpMkLst>
        </pc:cxnChg>
        <pc:cxnChg chg="add mod">
          <ac:chgData name="Pekarskaya, Tatsiana" userId="488033cb-1b32-41d6-be9d-59f7526562ee" providerId="ADAL" clId="{2778EE5C-95BA-4C48-9244-BB655049F8C5}" dt="2021-03-31T11:18:43.873" v="2324" actId="14100"/>
          <ac:cxnSpMkLst>
            <pc:docMk/>
            <pc:sldMk cId="4076737450" sldId="398"/>
            <ac:cxnSpMk id="11" creationId="{75D10197-71D1-41EA-BF08-3C9A234645CB}"/>
          </ac:cxnSpMkLst>
        </pc:cxnChg>
      </pc:sldChg>
      <pc:sldChg chg="modSp add ord">
        <pc:chgData name="Pekarskaya, Tatsiana" userId="488033cb-1b32-41d6-be9d-59f7526562ee" providerId="ADAL" clId="{2778EE5C-95BA-4C48-9244-BB655049F8C5}" dt="2021-03-31T11:21:38.813" v="2355"/>
        <pc:sldMkLst>
          <pc:docMk/>
          <pc:sldMk cId="3038220328" sldId="399"/>
        </pc:sldMkLst>
        <pc:spChg chg="mod">
          <ac:chgData name="Pekarskaya, Tatsiana" userId="488033cb-1b32-41d6-be9d-59f7526562ee" providerId="ADAL" clId="{2778EE5C-95BA-4C48-9244-BB655049F8C5}" dt="2021-03-31T11:21:32.660" v="2354" actId="20577"/>
          <ac:spMkLst>
            <pc:docMk/>
            <pc:sldMk cId="3038220328" sldId="399"/>
            <ac:spMk id="2" creationId="{FF001702-E969-454C-AA86-8E801AB9923A}"/>
          </ac:spMkLst>
        </pc:spChg>
      </pc:sldChg>
      <pc:sldChg chg="addSp delSp modSp add modAnim">
        <pc:chgData name="Pekarskaya, Tatsiana" userId="488033cb-1b32-41d6-be9d-59f7526562ee" providerId="ADAL" clId="{2778EE5C-95BA-4C48-9244-BB655049F8C5}" dt="2021-04-06T12:06:46.696" v="3449" actId="167"/>
        <pc:sldMkLst>
          <pc:docMk/>
          <pc:sldMk cId="1229599893" sldId="401"/>
        </pc:sldMkLst>
        <pc:spChg chg="del">
          <ac:chgData name="Pekarskaya, Tatsiana" userId="488033cb-1b32-41d6-be9d-59f7526562ee" providerId="ADAL" clId="{2778EE5C-95BA-4C48-9244-BB655049F8C5}" dt="2021-03-31T12:13:46.900" v="2786" actId="478"/>
          <ac:spMkLst>
            <pc:docMk/>
            <pc:sldMk cId="1229599893" sldId="401"/>
            <ac:spMk id="5" creationId="{CF95D6D1-ED90-4150-B942-E0067F5F130F}"/>
          </ac:spMkLst>
        </pc:spChg>
        <pc:picChg chg="ord">
          <ac:chgData name="Pekarskaya, Tatsiana" userId="488033cb-1b32-41d6-be9d-59f7526562ee" providerId="ADAL" clId="{2778EE5C-95BA-4C48-9244-BB655049F8C5}" dt="2021-04-06T12:06:46.696" v="3449" actId="167"/>
          <ac:picMkLst>
            <pc:docMk/>
            <pc:sldMk cId="1229599893" sldId="401"/>
            <ac:picMk id="4" creationId="{8F6DBE20-8C2D-46E0-9297-C7D224E5140D}"/>
          </ac:picMkLst>
        </pc:picChg>
        <pc:cxnChg chg="add mod">
          <ac:chgData name="Pekarskaya, Tatsiana" userId="488033cb-1b32-41d6-be9d-59f7526562ee" providerId="ADAL" clId="{2778EE5C-95BA-4C48-9244-BB655049F8C5}" dt="2021-03-31T12:06:09.639" v="2722" actId="13822"/>
          <ac:cxnSpMkLst>
            <pc:docMk/>
            <pc:sldMk cId="1229599893" sldId="401"/>
            <ac:cxnSpMk id="7" creationId="{CA54D158-45B5-4F54-99CF-FE4D2B7FA13E}"/>
          </ac:cxnSpMkLst>
        </pc:cxnChg>
        <pc:cxnChg chg="add mod">
          <ac:chgData name="Pekarskaya, Tatsiana" userId="488033cb-1b32-41d6-be9d-59f7526562ee" providerId="ADAL" clId="{2778EE5C-95BA-4C48-9244-BB655049F8C5}" dt="2021-03-31T12:06:54.918" v="2732" actId="13822"/>
          <ac:cxnSpMkLst>
            <pc:docMk/>
            <pc:sldMk cId="1229599893" sldId="401"/>
            <ac:cxnSpMk id="9" creationId="{72A20C37-95D0-4C6C-B275-47D02AABDB94}"/>
          </ac:cxnSpMkLst>
        </pc:cxnChg>
        <pc:cxnChg chg="add mod">
          <ac:chgData name="Pekarskaya, Tatsiana" userId="488033cb-1b32-41d6-be9d-59f7526562ee" providerId="ADAL" clId="{2778EE5C-95BA-4C48-9244-BB655049F8C5}" dt="2021-03-31T12:06:57.474" v="2733" actId="13822"/>
          <ac:cxnSpMkLst>
            <pc:docMk/>
            <pc:sldMk cId="1229599893" sldId="401"/>
            <ac:cxnSpMk id="11" creationId="{49FF21F2-DDDE-4570-A636-6711740FE151}"/>
          </ac:cxnSpMkLst>
        </pc:cxnChg>
        <pc:cxnChg chg="add del mod">
          <ac:chgData name="Pekarskaya, Tatsiana" userId="488033cb-1b32-41d6-be9d-59f7526562ee" providerId="ADAL" clId="{2778EE5C-95BA-4C48-9244-BB655049F8C5}" dt="2021-03-31T12:06:40.927" v="2729" actId="478"/>
          <ac:cxnSpMkLst>
            <pc:docMk/>
            <pc:sldMk cId="1229599893" sldId="401"/>
            <ac:cxnSpMk id="13" creationId="{236A077B-3F7F-4EF1-8DF5-E012F98D51CB}"/>
          </ac:cxnSpMkLst>
        </pc:cxnChg>
        <pc:cxnChg chg="add mod">
          <ac:chgData name="Pekarskaya, Tatsiana" userId="488033cb-1b32-41d6-be9d-59f7526562ee" providerId="ADAL" clId="{2778EE5C-95BA-4C48-9244-BB655049F8C5}" dt="2021-03-31T12:06:52.464" v="2731" actId="13822"/>
          <ac:cxnSpMkLst>
            <pc:docMk/>
            <pc:sldMk cId="1229599893" sldId="401"/>
            <ac:cxnSpMk id="15" creationId="{61C23411-C3C5-4DFE-B94A-12C6E768DFD9}"/>
          </ac:cxnSpMkLst>
        </pc:cxnChg>
        <pc:cxnChg chg="add mod">
          <ac:chgData name="Pekarskaya, Tatsiana" userId="488033cb-1b32-41d6-be9d-59f7526562ee" providerId="ADAL" clId="{2778EE5C-95BA-4C48-9244-BB655049F8C5}" dt="2021-03-31T12:07:19.797" v="2735" actId="13822"/>
          <ac:cxnSpMkLst>
            <pc:docMk/>
            <pc:sldMk cId="1229599893" sldId="401"/>
            <ac:cxnSpMk id="17" creationId="{EA087D3D-48EF-4948-BF30-7FF16C53B626}"/>
          </ac:cxnSpMkLst>
        </pc:cxnChg>
        <pc:cxnChg chg="add mod">
          <ac:chgData name="Pekarskaya, Tatsiana" userId="488033cb-1b32-41d6-be9d-59f7526562ee" providerId="ADAL" clId="{2778EE5C-95BA-4C48-9244-BB655049F8C5}" dt="2021-03-31T12:07:29.645" v="2737" actId="13822"/>
          <ac:cxnSpMkLst>
            <pc:docMk/>
            <pc:sldMk cId="1229599893" sldId="401"/>
            <ac:cxnSpMk id="19" creationId="{0BB95142-2618-48E0-90DC-BA9BF835DCEC}"/>
          </ac:cxnSpMkLst>
        </pc:cxnChg>
      </pc:sldChg>
      <pc:sldChg chg="addSp modSp add">
        <pc:chgData name="Pekarskaya, Tatsiana" userId="488033cb-1b32-41d6-be9d-59f7526562ee" providerId="ADAL" clId="{2778EE5C-95BA-4C48-9244-BB655049F8C5}" dt="2021-04-06T14:52:41.736" v="3586" actId="1076"/>
        <pc:sldMkLst>
          <pc:docMk/>
          <pc:sldMk cId="4248720463" sldId="403"/>
        </pc:sldMkLst>
        <pc:spChg chg="mod">
          <ac:chgData name="Pekarskaya, Tatsiana" userId="488033cb-1b32-41d6-be9d-59f7526562ee" providerId="ADAL" clId="{2778EE5C-95BA-4C48-9244-BB655049F8C5}" dt="2021-04-06T14:49:31.029" v="3491" actId="20577"/>
          <ac:spMkLst>
            <pc:docMk/>
            <pc:sldMk cId="4248720463" sldId="403"/>
            <ac:spMk id="2" creationId="{639CF590-EB32-4922-B5E8-8119BD8AA547}"/>
          </ac:spMkLst>
        </pc:spChg>
        <pc:spChg chg="mod">
          <ac:chgData name="Pekarskaya, Tatsiana" userId="488033cb-1b32-41d6-be9d-59f7526562ee" providerId="ADAL" clId="{2778EE5C-95BA-4C48-9244-BB655049F8C5}" dt="2021-04-06T14:52:05.077" v="3582"/>
          <ac:spMkLst>
            <pc:docMk/>
            <pc:sldMk cId="4248720463" sldId="403"/>
            <ac:spMk id="3" creationId="{1DFEE7F4-950B-4219-8BEC-41AEA5C0B03D}"/>
          </ac:spMkLst>
        </pc:spChg>
        <pc:picChg chg="add mod ord">
          <ac:chgData name="Pekarskaya, Tatsiana" userId="488033cb-1b32-41d6-be9d-59f7526562ee" providerId="ADAL" clId="{2778EE5C-95BA-4C48-9244-BB655049F8C5}" dt="2021-04-06T14:52:41.736" v="3586" actId="1076"/>
          <ac:picMkLst>
            <pc:docMk/>
            <pc:sldMk cId="4248720463" sldId="403"/>
            <ac:picMk id="4" creationId="{97AEA309-3C5B-4124-8D39-D2E214C42E32}"/>
          </ac:picMkLst>
        </pc:picChg>
      </pc:sldChg>
      <pc:sldChg chg="addSp delSp modSp add">
        <pc:chgData name="Pekarskaya, Tatsiana" userId="488033cb-1b32-41d6-be9d-59f7526562ee" providerId="ADAL" clId="{2778EE5C-95BA-4C48-9244-BB655049F8C5}" dt="2021-03-31T12:44:05.385" v="3155" actId="20577"/>
        <pc:sldMkLst>
          <pc:docMk/>
          <pc:sldMk cId="1829978324" sldId="404"/>
        </pc:sldMkLst>
        <pc:spChg chg="mod">
          <ac:chgData name="Pekarskaya, Tatsiana" userId="488033cb-1b32-41d6-be9d-59f7526562ee" providerId="ADAL" clId="{2778EE5C-95BA-4C48-9244-BB655049F8C5}" dt="2021-03-31T12:39:45.895" v="2972" actId="20577"/>
          <ac:spMkLst>
            <pc:docMk/>
            <pc:sldMk cId="1829978324" sldId="404"/>
            <ac:spMk id="2" creationId="{F07A668D-37B2-47A6-8264-1929F22070F5}"/>
          </ac:spMkLst>
        </pc:spChg>
        <pc:spChg chg="del">
          <ac:chgData name="Pekarskaya, Tatsiana" userId="488033cb-1b32-41d6-be9d-59f7526562ee" providerId="ADAL" clId="{2778EE5C-95BA-4C48-9244-BB655049F8C5}" dt="2021-03-31T12:39:47.445" v="2973"/>
          <ac:spMkLst>
            <pc:docMk/>
            <pc:sldMk cId="1829978324" sldId="404"/>
            <ac:spMk id="3" creationId="{9B197514-FC11-4566-B027-6919E1E284AF}"/>
          </ac:spMkLst>
        </pc:spChg>
        <pc:spChg chg="add mod">
          <ac:chgData name="Pekarskaya, Tatsiana" userId="488033cb-1b32-41d6-be9d-59f7526562ee" providerId="ADAL" clId="{2778EE5C-95BA-4C48-9244-BB655049F8C5}" dt="2021-03-31T12:43:30" v="3135" actId="313"/>
          <ac:spMkLst>
            <pc:docMk/>
            <pc:sldMk cId="1829978324" sldId="404"/>
            <ac:spMk id="5" creationId="{ED35E2FF-9061-40DB-8C7B-F6332F29E1E2}"/>
          </ac:spMkLst>
        </pc:spChg>
        <pc:spChg chg="add mod">
          <ac:chgData name="Pekarskaya, Tatsiana" userId="488033cb-1b32-41d6-be9d-59f7526562ee" providerId="ADAL" clId="{2778EE5C-95BA-4C48-9244-BB655049F8C5}" dt="2021-03-31T12:44:05.385" v="3155" actId="20577"/>
          <ac:spMkLst>
            <pc:docMk/>
            <pc:sldMk cId="1829978324" sldId="404"/>
            <ac:spMk id="6" creationId="{C3F3EA2F-1ECE-472D-9B68-37C48F8321E8}"/>
          </ac:spMkLst>
        </pc:spChg>
        <pc:picChg chg="add mod">
          <ac:chgData name="Pekarskaya, Tatsiana" userId="488033cb-1b32-41d6-be9d-59f7526562ee" providerId="ADAL" clId="{2778EE5C-95BA-4C48-9244-BB655049F8C5}" dt="2021-03-31T12:39:51.922" v="2974" actId="1076"/>
          <ac:picMkLst>
            <pc:docMk/>
            <pc:sldMk cId="1829978324" sldId="404"/>
            <ac:picMk id="4" creationId="{A77FE6F3-309F-4C73-9214-79A6B9029D69}"/>
          </ac:picMkLst>
        </pc:picChg>
      </pc:sldChg>
      <pc:sldChg chg="addSp modSp add">
        <pc:chgData name="Pekarskaya, Tatsiana" userId="488033cb-1b32-41d6-be9d-59f7526562ee" providerId="ADAL" clId="{2778EE5C-95BA-4C48-9244-BB655049F8C5}" dt="2021-04-06T12:08:02.411" v="3470" actId="20577"/>
        <pc:sldMkLst>
          <pc:docMk/>
          <pc:sldMk cId="3133983274" sldId="406"/>
        </pc:sldMkLst>
        <pc:spChg chg="add mod">
          <ac:chgData name="Pekarskaya, Tatsiana" userId="488033cb-1b32-41d6-be9d-59f7526562ee" providerId="ADAL" clId="{2778EE5C-95BA-4C48-9244-BB655049F8C5}" dt="2021-04-06T12:08:02.411" v="3470" actId="20577"/>
          <ac:spMkLst>
            <pc:docMk/>
            <pc:sldMk cId="3133983274" sldId="406"/>
            <ac:spMk id="21" creationId="{A3C738AC-A5A5-431D-A729-F6B78D9018A2}"/>
          </ac:spMkLst>
        </pc:spChg>
        <pc:cxnChg chg="mod">
          <ac:chgData name="Pekarskaya, Tatsiana" userId="488033cb-1b32-41d6-be9d-59f7526562ee" providerId="ADAL" clId="{2778EE5C-95BA-4C48-9244-BB655049F8C5}" dt="2021-04-06T12:07:27.244" v="3458" actId="14100"/>
          <ac:cxnSpMkLst>
            <pc:docMk/>
            <pc:sldMk cId="3133983274" sldId="406"/>
            <ac:cxnSpMk id="7" creationId="{CA54D158-45B5-4F54-99CF-FE4D2B7FA13E}"/>
          </ac:cxnSpMkLst>
        </pc:cxnChg>
        <pc:cxnChg chg="mod">
          <ac:chgData name="Pekarskaya, Tatsiana" userId="488033cb-1b32-41d6-be9d-59f7526562ee" providerId="ADAL" clId="{2778EE5C-95BA-4C48-9244-BB655049F8C5}" dt="2021-04-06T12:07:16.066" v="3455" actId="14100"/>
          <ac:cxnSpMkLst>
            <pc:docMk/>
            <pc:sldMk cId="3133983274" sldId="406"/>
            <ac:cxnSpMk id="9" creationId="{72A20C37-95D0-4C6C-B275-47D02AABDB94}"/>
          </ac:cxnSpMkLst>
        </pc:cxnChg>
        <pc:cxnChg chg="mod">
          <ac:chgData name="Pekarskaya, Tatsiana" userId="488033cb-1b32-41d6-be9d-59f7526562ee" providerId="ADAL" clId="{2778EE5C-95BA-4C48-9244-BB655049F8C5}" dt="2021-04-06T12:07:20.478" v="3456" actId="14100"/>
          <ac:cxnSpMkLst>
            <pc:docMk/>
            <pc:sldMk cId="3133983274" sldId="406"/>
            <ac:cxnSpMk id="11" creationId="{49FF21F2-DDDE-4570-A636-6711740FE151}"/>
          </ac:cxnSpMkLst>
        </pc:cxnChg>
        <pc:cxnChg chg="mod">
          <ac:chgData name="Pekarskaya, Tatsiana" userId="488033cb-1b32-41d6-be9d-59f7526562ee" providerId="ADAL" clId="{2778EE5C-95BA-4C48-9244-BB655049F8C5}" dt="2021-04-06T12:06:57.953" v="3451" actId="14100"/>
          <ac:cxnSpMkLst>
            <pc:docMk/>
            <pc:sldMk cId="3133983274" sldId="406"/>
            <ac:cxnSpMk id="12" creationId="{6559BD55-909E-4D39-9D3B-3122B50A2E64}"/>
          </ac:cxnSpMkLst>
        </pc:cxnChg>
        <pc:cxnChg chg="mod">
          <ac:chgData name="Pekarskaya, Tatsiana" userId="488033cb-1b32-41d6-be9d-59f7526562ee" providerId="ADAL" clId="{2778EE5C-95BA-4C48-9244-BB655049F8C5}" dt="2021-04-06T12:07:24.224" v="3457" actId="14100"/>
          <ac:cxnSpMkLst>
            <pc:docMk/>
            <pc:sldMk cId="3133983274" sldId="406"/>
            <ac:cxnSpMk id="15" creationId="{61C23411-C3C5-4DFE-B94A-12C6E768DFD9}"/>
          </ac:cxnSpMkLst>
        </pc:cxnChg>
        <pc:cxnChg chg="mod">
          <ac:chgData name="Pekarskaya, Tatsiana" userId="488033cb-1b32-41d6-be9d-59f7526562ee" providerId="ADAL" clId="{2778EE5C-95BA-4C48-9244-BB655049F8C5}" dt="2021-04-06T12:07:09.133" v="3453" actId="14100"/>
          <ac:cxnSpMkLst>
            <pc:docMk/>
            <pc:sldMk cId="3133983274" sldId="406"/>
            <ac:cxnSpMk id="17" creationId="{EA087D3D-48EF-4948-BF30-7FF16C53B626}"/>
          </ac:cxnSpMkLst>
        </pc:cxnChg>
        <pc:cxnChg chg="mod">
          <ac:chgData name="Pekarskaya, Tatsiana" userId="488033cb-1b32-41d6-be9d-59f7526562ee" providerId="ADAL" clId="{2778EE5C-95BA-4C48-9244-BB655049F8C5}" dt="2021-04-06T12:07:12.139" v="3454" actId="14100"/>
          <ac:cxnSpMkLst>
            <pc:docMk/>
            <pc:sldMk cId="3133983274" sldId="406"/>
            <ac:cxnSpMk id="19" creationId="{0BB95142-2618-48E0-90DC-BA9BF835DCEC}"/>
          </ac:cxnSpMkLst>
        </pc:cxnChg>
      </pc:sldChg>
      <pc:sldMasterChg chg="addSldLayout delSldLayout">
        <pc:chgData name="Pekarskaya, Tatsiana" userId="488033cb-1b32-41d6-be9d-59f7526562ee" providerId="ADAL" clId="{2778EE5C-95BA-4C48-9244-BB655049F8C5}" dt="2021-03-30T16:04:41.776" v="827" actId="2696"/>
        <pc:sldMasterMkLst>
          <pc:docMk/>
          <pc:sldMasterMk cId="923548447" sldId="2147483660"/>
        </pc:sldMasterMkLst>
        <pc:sldLayoutChg chg="add del">
          <pc:chgData name="Pekarskaya, Tatsiana" userId="488033cb-1b32-41d6-be9d-59f7526562ee" providerId="ADAL" clId="{2778EE5C-95BA-4C48-9244-BB655049F8C5}" dt="2021-03-30T15:38:48.732" v="604" actId="2696"/>
          <pc:sldLayoutMkLst>
            <pc:docMk/>
            <pc:sldMasterMk cId="923548447" sldId="2147483660"/>
            <pc:sldLayoutMk cId="2275769925" sldId="2147483711"/>
          </pc:sldLayoutMkLst>
        </pc:sldLayoutChg>
      </pc:sldMasterChg>
    </pc:docChg>
  </pc:docChgLst>
  <pc:docChgLst>
    <pc:chgData name="Pekarskaya, Tatsiana" userId="488033cb-1b32-41d6-be9d-59f7526562ee" providerId="ADAL" clId="{78CA504D-BC9C-4F8F-8F57-3F4EDF684B55}"/>
    <pc:docChg chg="undo redo custSel addSld delSld modSld sldOrd">
      <pc:chgData name="Pekarskaya, Tatsiana" userId="488033cb-1b32-41d6-be9d-59f7526562ee" providerId="ADAL" clId="{78CA504D-BC9C-4F8F-8F57-3F4EDF684B55}" dt="2021-04-26T12:01:10.833" v="28160" actId="20577"/>
      <pc:docMkLst>
        <pc:docMk/>
      </pc:docMkLst>
      <pc:sldChg chg="modSp">
        <pc:chgData name="Pekarskaya, Tatsiana" userId="488033cb-1b32-41d6-be9d-59f7526562ee" providerId="ADAL" clId="{78CA504D-BC9C-4F8F-8F57-3F4EDF684B55}" dt="2021-04-20T12:13:05.324" v="23" actId="20577"/>
        <pc:sldMkLst>
          <pc:docMk/>
          <pc:sldMk cId="429471054" sldId="256"/>
        </pc:sldMkLst>
        <pc:spChg chg="mod">
          <ac:chgData name="Pekarskaya, Tatsiana" userId="488033cb-1b32-41d6-be9d-59f7526562ee" providerId="ADAL" clId="{78CA504D-BC9C-4F8F-8F57-3F4EDF684B55}" dt="2021-04-20T12:13:05.324" v="23" actId="20577"/>
          <ac:spMkLst>
            <pc:docMk/>
            <pc:sldMk cId="429471054" sldId="256"/>
            <ac:spMk id="4" creationId="{4B419842-592E-434F-A9A0-9D056E879673}"/>
          </ac:spMkLst>
        </pc:spChg>
      </pc:sldChg>
      <pc:sldChg chg="addSp delSp modSp">
        <pc:chgData name="Pekarskaya, Tatsiana" userId="488033cb-1b32-41d6-be9d-59f7526562ee" providerId="ADAL" clId="{78CA504D-BC9C-4F8F-8F57-3F4EDF684B55}" dt="2021-04-25T21:18:04.870" v="16588" actId="478"/>
        <pc:sldMkLst>
          <pc:docMk/>
          <pc:sldMk cId="3480541493" sldId="261"/>
        </pc:sldMkLst>
        <pc:spChg chg="add del mod">
          <ac:chgData name="Pekarskaya, Tatsiana" userId="488033cb-1b32-41d6-be9d-59f7526562ee" providerId="ADAL" clId="{78CA504D-BC9C-4F8F-8F57-3F4EDF684B55}" dt="2021-04-25T21:18:04.870" v="16588" actId="478"/>
          <ac:spMkLst>
            <pc:docMk/>
            <pc:sldMk cId="3480541493" sldId="261"/>
            <ac:spMk id="2" creationId="{9E23B6A4-6179-4969-91BD-4C73CC5E0ACA}"/>
          </ac:spMkLst>
        </pc:spChg>
      </pc:sldChg>
      <pc:sldChg chg="add ord modNotesTx">
        <pc:chgData name="Pekarskaya, Tatsiana" userId="488033cb-1b32-41d6-be9d-59f7526562ee" providerId="ADAL" clId="{78CA504D-BC9C-4F8F-8F57-3F4EDF684B55}" dt="2021-04-25T18:01:10.082" v="11760"/>
        <pc:sldMkLst>
          <pc:docMk/>
          <pc:sldMk cId="4016980081" sldId="264"/>
        </pc:sldMkLst>
      </pc:sldChg>
      <pc:sldChg chg="add modNotesTx">
        <pc:chgData name="Pekarskaya, Tatsiana" userId="488033cb-1b32-41d6-be9d-59f7526562ee" providerId="ADAL" clId="{78CA504D-BC9C-4F8F-8F57-3F4EDF684B55}" dt="2021-04-26T09:31:25.860" v="23893" actId="20577"/>
        <pc:sldMkLst>
          <pc:docMk/>
          <pc:sldMk cId="2055948105" sldId="269"/>
        </pc:sldMkLst>
      </pc:sldChg>
      <pc:sldChg chg="add ord modNotesTx">
        <pc:chgData name="Pekarskaya, Tatsiana" userId="488033cb-1b32-41d6-be9d-59f7526562ee" providerId="ADAL" clId="{78CA504D-BC9C-4F8F-8F57-3F4EDF684B55}" dt="2021-04-26T09:27:06.729" v="23563" actId="20577"/>
        <pc:sldMkLst>
          <pc:docMk/>
          <pc:sldMk cId="1724683582" sldId="270"/>
        </pc:sldMkLst>
      </pc:sldChg>
      <pc:sldChg chg="delSp modSp modNotesTx">
        <pc:chgData name="Pekarskaya, Tatsiana" userId="488033cb-1b32-41d6-be9d-59f7526562ee" providerId="ADAL" clId="{78CA504D-BC9C-4F8F-8F57-3F4EDF684B55}" dt="2021-04-26T12:01:03.550" v="28152" actId="20577"/>
        <pc:sldMkLst>
          <pc:docMk/>
          <pc:sldMk cId="2193700813" sldId="271"/>
        </pc:sldMkLst>
        <pc:spChg chg="del">
          <ac:chgData name="Pekarskaya, Tatsiana" userId="488033cb-1b32-41d6-be9d-59f7526562ee" providerId="ADAL" clId="{78CA504D-BC9C-4F8F-8F57-3F4EDF684B55}" dt="2021-04-21T19:03:34.110" v="1959" actId="478"/>
          <ac:spMkLst>
            <pc:docMk/>
            <pc:sldMk cId="2193700813" sldId="271"/>
            <ac:spMk id="5" creationId="{A76637E9-CCBD-409F-806A-B9F0F92D7F24}"/>
          </ac:spMkLst>
        </pc:spChg>
        <pc:spChg chg="mod">
          <ac:chgData name="Pekarskaya, Tatsiana" userId="488033cb-1b32-41d6-be9d-59f7526562ee" providerId="ADAL" clId="{78CA504D-BC9C-4F8F-8F57-3F4EDF684B55}" dt="2021-04-21T19:03:30.846" v="1958" actId="1076"/>
          <ac:spMkLst>
            <pc:docMk/>
            <pc:sldMk cId="2193700813" sldId="271"/>
            <ac:spMk id="7" creationId="{3B84091A-3171-4EDC-B31D-65AD3D4447B1}"/>
          </ac:spMkLst>
        </pc:spChg>
        <pc:picChg chg="mod">
          <ac:chgData name="Pekarskaya, Tatsiana" userId="488033cb-1b32-41d6-be9d-59f7526562ee" providerId="ADAL" clId="{78CA504D-BC9C-4F8F-8F57-3F4EDF684B55}" dt="2021-04-21T19:03:22.532" v="1957" actId="1076"/>
          <ac:picMkLst>
            <pc:docMk/>
            <pc:sldMk cId="2193700813" sldId="271"/>
            <ac:picMk id="6" creationId="{05D24836-D39A-40FD-8E47-CF8FB6880F47}"/>
          </ac:picMkLst>
        </pc:picChg>
      </pc:sldChg>
      <pc:sldChg chg="modNotesTx">
        <pc:chgData name="Pekarskaya, Tatsiana" userId="488033cb-1b32-41d6-be9d-59f7526562ee" providerId="ADAL" clId="{78CA504D-BC9C-4F8F-8F57-3F4EDF684B55}" dt="2021-04-26T06:56:36.437" v="17546" actId="20577"/>
        <pc:sldMkLst>
          <pc:docMk/>
          <pc:sldMk cId="1925206594" sldId="272"/>
        </pc:sldMkLst>
      </pc:sldChg>
      <pc:sldChg chg="add modNotesTx">
        <pc:chgData name="Pekarskaya, Tatsiana" userId="488033cb-1b32-41d6-be9d-59f7526562ee" providerId="ADAL" clId="{78CA504D-BC9C-4F8F-8F57-3F4EDF684B55}" dt="2021-04-26T07:31:56.691" v="19562" actId="20577"/>
        <pc:sldMkLst>
          <pc:docMk/>
          <pc:sldMk cId="3485045984" sldId="278"/>
        </pc:sldMkLst>
      </pc:sldChg>
      <pc:sldChg chg="add">
        <pc:chgData name="Pekarskaya, Tatsiana" userId="488033cb-1b32-41d6-be9d-59f7526562ee" providerId="ADAL" clId="{78CA504D-BC9C-4F8F-8F57-3F4EDF684B55}" dt="2021-04-21T18:44:48.859" v="1785"/>
        <pc:sldMkLst>
          <pc:docMk/>
          <pc:sldMk cId="988609845" sldId="280"/>
        </pc:sldMkLst>
      </pc:sldChg>
      <pc:sldChg chg="add ord modNotesTx">
        <pc:chgData name="Pekarskaya, Tatsiana" userId="488033cb-1b32-41d6-be9d-59f7526562ee" providerId="ADAL" clId="{78CA504D-BC9C-4F8F-8F57-3F4EDF684B55}" dt="2021-04-25T18:10:20.980" v="11799"/>
        <pc:sldMkLst>
          <pc:docMk/>
          <pc:sldMk cId="3738346794" sldId="281"/>
        </pc:sldMkLst>
      </pc:sldChg>
      <pc:sldChg chg="add">
        <pc:chgData name="Pekarskaya, Tatsiana" userId="488033cb-1b32-41d6-be9d-59f7526562ee" providerId="ADAL" clId="{78CA504D-BC9C-4F8F-8F57-3F4EDF684B55}" dt="2021-04-21T18:44:48.859" v="1785"/>
        <pc:sldMkLst>
          <pc:docMk/>
          <pc:sldMk cId="2161264906" sldId="282"/>
        </pc:sldMkLst>
      </pc:sldChg>
      <pc:sldChg chg="modSp modNotesTx">
        <pc:chgData name="Pekarskaya, Tatsiana" userId="488033cb-1b32-41d6-be9d-59f7526562ee" providerId="ADAL" clId="{78CA504D-BC9C-4F8F-8F57-3F4EDF684B55}" dt="2021-04-25T14:09:12.299" v="9620" actId="20577"/>
        <pc:sldMkLst>
          <pc:docMk/>
          <pc:sldMk cId="1534246332" sldId="327"/>
        </pc:sldMkLst>
        <pc:spChg chg="mod">
          <ac:chgData name="Pekarskaya, Tatsiana" userId="488033cb-1b32-41d6-be9d-59f7526562ee" providerId="ADAL" clId="{78CA504D-BC9C-4F8F-8F57-3F4EDF684B55}" dt="2021-04-21T18:27:22.118" v="1514" actId="114"/>
          <ac:spMkLst>
            <pc:docMk/>
            <pc:sldMk cId="1534246332" sldId="327"/>
            <ac:spMk id="4" creationId="{4632189E-0C85-466E-8062-F4139B9CBB6B}"/>
          </ac:spMkLst>
        </pc:spChg>
        <pc:spChg chg="mod">
          <ac:chgData name="Pekarskaya, Tatsiana" userId="488033cb-1b32-41d6-be9d-59f7526562ee" providerId="ADAL" clId="{78CA504D-BC9C-4F8F-8F57-3F4EDF684B55}" dt="2021-04-25T14:03:26.172" v="9212" actId="114"/>
          <ac:spMkLst>
            <pc:docMk/>
            <pc:sldMk cId="1534246332" sldId="327"/>
            <ac:spMk id="5" creationId="{EE970C6A-ADB2-4F64-934B-FDB02A6E63D7}"/>
          </ac:spMkLst>
        </pc:spChg>
      </pc:sldChg>
      <pc:sldChg chg="modNotesTx">
        <pc:chgData name="Pekarskaya, Tatsiana" userId="488033cb-1b32-41d6-be9d-59f7526562ee" providerId="ADAL" clId="{78CA504D-BC9C-4F8F-8F57-3F4EDF684B55}" dt="2021-04-25T14:28:43.748" v="9621" actId="6549"/>
        <pc:sldMkLst>
          <pc:docMk/>
          <pc:sldMk cId="3558078896" sldId="328"/>
        </pc:sldMkLst>
      </pc:sldChg>
      <pc:sldChg chg="addSp modSp modNotesTx">
        <pc:chgData name="Pekarskaya, Tatsiana" userId="488033cb-1b32-41d6-be9d-59f7526562ee" providerId="ADAL" clId="{78CA504D-BC9C-4F8F-8F57-3F4EDF684B55}" dt="2021-04-25T14:35:00.939" v="9661" actId="20577"/>
        <pc:sldMkLst>
          <pc:docMk/>
          <pc:sldMk cId="3654788673" sldId="329"/>
        </pc:sldMkLst>
        <pc:spChg chg="mod">
          <ac:chgData name="Pekarskaya, Tatsiana" userId="488033cb-1b32-41d6-be9d-59f7526562ee" providerId="ADAL" clId="{78CA504D-BC9C-4F8F-8F57-3F4EDF684B55}" dt="2021-04-21T18:28:04.463" v="1515" actId="20577"/>
          <ac:spMkLst>
            <pc:docMk/>
            <pc:sldMk cId="3654788673" sldId="329"/>
            <ac:spMk id="2" creationId="{6C9BCECA-A9E6-4187-99C4-F6FC29014C9F}"/>
          </ac:spMkLst>
        </pc:spChg>
        <pc:spChg chg="add mod">
          <ac:chgData name="Pekarskaya, Tatsiana" userId="488033cb-1b32-41d6-be9d-59f7526562ee" providerId="ADAL" clId="{78CA504D-BC9C-4F8F-8F57-3F4EDF684B55}" dt="2021-04-25T14:32:01.740" v="9638" actId="14100"/>
          <ac:spMkLst>
            <pc:docMk/>
            <pc:sldMk cId="3654788673" sldId="329"/>
            <ac:spMk id="3" creationId="{3D2C0209-A99E-4C24-AAAF-9B026FDE490C}"/>
          </ac:spMkLst>
        </pc:spChg>
        <pc:spChg chg="add mod">
          <ac:chgData name="Pekarskaya, Tatsiana" userId="488033cb-1b32-41d6-be9d-59f7526562ee" providerId="ADAL" clId="{78CA504D-BC9C-4F8F-8F57-3F4EDF684B55}" dt="2021-04-25T14:31:47.489" v="9634" actId="20577"/>
          <ac:spMkLst>
            <pc:docMk/>
            <pc:sldMk cId="3654788673" sldId="329"/>
            <ac:spMk id="23" creationId="{C367A710-D6C7-4126-A01F-618B633A2986}"/>
          </ac:spMkLst>
        </pc:spChg>
        <pc:spChg chg="add mod">
          <ac:chgData name="Pekarskaya, Tatsiana" userId="488033cb-1b32-41d6-be9d-59f7526562ee" providerId="ADAL" clId="{78CA504D-BC9C-4F8F-8F57-3F4EDF684B55}" dt="2021-04-25T14:34:05.674" v="9648" actId="1076"/>
          <ac:spMkLst>
            <pc:docMk/>
            <pc:sldMk cId="3654788673" sldId="329"/>
            <ac:spMk id="25" creationId="{12B48707-D5FF-497A-A8DB-5BEC3C91DD7B}"/>
          </ac:spMkLst>
        </pc:spChg>
        <pc:spChg chg="add mod">
          <ac:chgData name="Pekarskaya, Tatsiana" userId="488033cb-1b32-41d6-be9d-59f7526562ee" providerId="ADAL" clId="{78CA504D-BC9C-4F8F-8F57-3F4EDF684B55}" dt="2021-04-25T14:33:29.668" v="9647" actId="14100"/>
          <ac:spMkLst>
            <pc:docMk/>
            <pc:sldMk cId="3654788673" sldId="329"/>
            <ac:spMk id="26" creationId="{67D1BE18-8F75-4000-919B-276F4107CF56}"/>
          </ac:spMkLst>
        </pc:spChg>
        <pc:cxnChg chg="add mod">
          <ac:chgData name="Pekarskaya, Tatsiana" userId="488033cb-1b32-41d6-be9d-59f7526562ee" providerId="ADAL" clId="{78CA504D-BC9C-4F8F-8F57-3F4EDF684B55}" dt="2021-04-25T14:31:57.963" v="9637" actId="14100"/>
          <ac:cxnSpMkLst>
            <pc:docMk/>
            <pc:sldMk cId="3654788673" sldId="329"/>
            <ac:cxnSpMk id="24" creationId="{266ABF20-5D20-4C54-B6ED-90F98DB34311}"/>
          </ac:cxnSpMkLst>
        </pc:cxnChg>
      </pc:sldChg>
      <pc:sldChg chg="addSp modSp add ord modNotesTx">
        <pc:chgData name="Pekarskaya, Tatsiana" userId="488033cb-1b32-41d6-be9d-59f7526562ee" providerId="ADAL" clId="{78CA504D-BC9C-4F8F-8F57-3F4EDF684B55}" dt="2021-04-26T09:34:18.471" v="24073" actId="1076"/>
        <pc:sldMkLst>
          <pc:docMk/>
          <pc:sldMk cId="4174836330" sldId="332"/>
        </pc:sldMkLst>
        <pc:spChg chg="mod">
          <ac:chgData name="Pekarskaya, Tatsiana" userId="488033cb-1b32-41d6-be9d-59f7526562ee" providerId="ADAL" clId="{78CA504D-BC9C-4F8F-8F57-3F4EDF684B55}" dt="2021-04-26T09:28:47.493" v="23581" actId="20577"/>
          <ac:spMkLst>
            <pc:docMk/>
            <pc:sldMk cId="4174836330" sldId="332"/>
            <ac:spMk id="2" creationId="{A1EC2B1D-FC51-49FE-96C2-B189CC3335A6}"/>
          </ac:spMkLst>
        </pc:spChg>
        <pc:spChg chg="add mod">
          <ac:chgData name="Pekarskaya, Tatsiana" userId="488033cb-1b32-41d6-be9d-59f7526562ee" providerId="ADAL" clId="{78CA504D-BC9C-4F8F-8F57-3F4EDF684B55}" dt="2021-04-26T09:34:18.471" v="24073" actId="1076"/>
          <ac:spMkLst>
            <pc:docMk/>
            <pc:sldMk cId="4174836330" sldId="332"/>
            <ac:spMk id="4" creationId="{58F3D8BC-8695-4E8D-A0B4-3C8C6D1B6B97}"/>
          </ac:spMkLst>
        </pc:spChg>
      </pc:sldChg>
      <pc:sldChg chg="add modNotesTx">
        <pc:chgData name="Pekarskaya, Tatsiana" userId="488033cb-1b32-41d6-be9d-59f7526562ee" providerId="ADAL" clId="{78CA504D-BC9C-4F8F-8F57-3F4EDF684B55}" dt="2021-04-26T09:48:30.955" v="25032" actId="20577"/>
        <pc:sldMkLst>
          <pc:docMk/>
          <pc:sldMk cId="3353090703" sldId="334"/>
        </pc:sldMkLst>
      </pc:sldChg>
      <pc:sldChg chg="modSp ord">
        <pc:chgData name="Pekarskaya, Tatsiana" userId="488033cb-1b32-41d6-be9d-59f7526562ee" providerId="ADAL" clId="{78CA504D-BC9C-4F8F-8F57-3F4EDF684B55}" dt="2021-04-26T09:51:05.863" v="25248" actId="20577"/>
        <pc:sldMkLst>
          <pc:docMk/>
          <pc:sldMk cId="2733432562" sldId="336"/>
        </pc:sldMkLst>
        <pc:spChg chg="mod">
          <ac:chgData name="Pekarskaya, Tatsiana" userId="488033cb-1b32-41d6-be9d-59f7526562ee" providerId="ADAL" clId="{78CA504D-BC9C-4F8F-8F57-3F4EDF684B55}" dt="2021-04-26T09:51:05.863" v="25248" actId="20577"/>
          <ac:spMkLst>
            <pc:docMk/>
            <pc:sldMk cId="2733432562" sldId="336"/>
            <ac:spMk id="7" creationId="{E9279212-F8ED-4840-A8FB-5EB415720499}"/>
          </ac:spMkLst>
        </pc:spChg>
      </pc:sldChg>
      <pc:sldChg chg="add modNotesTx">
        <pc:chgData name="Pekarskaya, Tatsiana" userId="488033cb-1b32-41d6-be9d-59f7526562ee" providerId="ADAL" clId="{78CA504D-BC9C-4F8F-8F57-3F4EDF684B55}" dt="2021-04-26T09:48:05.423" v="25030" actId="20577"/>
        <pc:sldMkLst>
          <pc:docMk/>
          <pc:sldMk cId="388656513" sldId="337"/>
        </pc:sldMkLst>
      </pc:sldChg>
      <pc:sldChg chg="ord modNotesTx">
        <pc:chgData name="Pekarskaya, Tatsiana" userId="488033cb-1b32-41d6-be9d-59f7526562ee" providerId="ADAL" clId="{78CA504D-BC9C-4F8F-8F57-3F4EDF684B55}" dt="2021-04-26T09:50:33.545" v="25246" actId="20577"/>
        <pc:sldMkLst>
          <pc:docMk/>
          <pc:sldMk cId="2005048509" sldId="338"/>
        </pc:sldMkLst>
      </pc:sldChg>
      <pc:sldChg chg="ord">
        <pc:chgData name="Pekarskaya, Tatsiana" userId="488033cb-1b32-41d6-be9d-59f7526562ee" providerId="ADAL" clId="{78CA504D-BC9C-4F8F-8F57-3F4EDF684B55}" dt="2021-04-26T09:51:35.489" v="25249"/>
        <pc:sldMkLst>
          <pc:docMk/>
          <pc:sldMk cId="3321388538" sldId="339"/>
        </pc:sldMkLst>
      </pc:sldChg>
      <pc:sldChg chg="modSp modNotesTx">
        <pc:chgData name="Pekarskaya, Tatsiana" userId="488033cb-1b32-41d6-be9d-59f7526562ee" providerId="ADAL" clId="{78CA504D-BC9C-4F8F-8F57-3F4EDF684B55}" dt="2021-04-26T10:48:31.350" v="27794" actId="20577"/>
        <pc:sldMkLst>
          <pc:docMk/>
          <pc:sldMk cId="276581035" sldId="341"/>
        </pc:sldMkLst>
        <pc:spChg chg="mod">
          <ac:chgData name="Pekarskaya, Tatsiana" userId="488033cb-1b32-41d6-be9d-59f7526562ee" providerId="ADAL" clId="{78CA504D-BC9C-4F8F-8F57-3F4EDF684B55}" dt="2021-04-21T19:43:20.712" v="2473" actId="1076"/>
          <ac:spMkLst>
            <pc:docMk/>
            <pc:sldMk cId="276581035" sldId="341"/>
            <ac:spMk id="2" creationId="{48E3A22B-3B58-4EC3-BA78-036F56B16375}"/>
          </ac:spMkLst>
        </pc:spChg>
        <pc:spChg chg="mod">
          <ac:chgData name="Pekarskaya, Tatsiana" userId="488033cb-1b32-41d6-be9d-59f7526562ee" providerId="ADAL" clId="{78CA504D-BC9C-4F8F-8F57-3F4EDF684B55}" dt="2021-04-26T10:13:21.889" v="26609" actId="313"/>
          <ac:spMkLst>
            <pc:docMk/>
            <pc:sldMk cId="276581035" sldId="341"/>
            <ac:spMk id="3" creationId="{F052F5C9-1762-410F-9BF0-CE062311AE5B}"/>
          </ac:spMkLst>
        </pc:spChg>
      </pc:sldChg>
      <pc:sldChg chg="modSp modNotesTx">
        <pc:chgData name="Pekarskaya, Tatsiana" userId="488033cb-1b32-41d6-be9d-59f7526562ee" providerId="ADAL" clId="{78CA504D-BC9C-4F8F-8F57-3F4EDF684B55}" dt="2021-04-26T09:26:18.327" v="23561" actId="20577"/>
        <pc:sldMkLst>
          <pc:docMk/>
          <pc:sldMk cId="4042696475" sldId="343"/>
        </pc:sldMkLst>
        <pc:spChg chg="mod">
          <ac:chgData name="Pekarskaya, Tatsiana" userId="488033cb-1b32-41d6-be9d-59f7526562ee" providerId="ADAL" clId="{78CA504D-BC9C-4F8F-8F57-3F4EDF684B55}" dt="2021-04-21T18:53:26.376" v="1842" actId="20577"/>
          <ac:spMkLst>
            <pc:docMk/>
            <pc:sldMk cId="4042696475" sldId="343"/>
            <ac:spMk id="3" creationId="{9F83BFEA-C0E0-457E-97CC-4DB1136B4EA5}"/>
          </ac:spMkLst>
        </pc:spChg>
      </pc:sldChg>
      <pc:sldChg chg="add modNotesTx">
        <pc:chgData name="Pekarskaya, Tatsiana" userId="488033cb-1b32-41d6-be9d-59f7526562ee" providerId="ADAL" clId="{78CA504D-BC9C-4F8F-8F57-3F4EDF684B55}" dt="2021-04-25T18:36:26.152" v="12875" actId="20577"/>
        <pc:sldMkLst>
          <pc:docMk/>
          <pc:sldMk cId="4265782946" sldId="350"/>
        </pc:sldMkLst>
      </pc:sldChg>
      <pc:sldChg chg="addSp delSp modSp del delAnim modAnim">
        <pc:chgData name="Pekarskaya, Tatsiana" userId="488033cb-1b32-41d6-be9d-59f7526562ee" providerId="ADAL" clId="{78CA504D-BC9C-4F8F-8F57-3F4EDF684B55}" dt="2021-04-25T10:12:34.562" v="3683" actId="2696"/>
        <pc:sldMkLst>
          <pc:docMk/>
          <pc:sldMk cId="111366112" sldId="355"/>
        </pc:sldMkLst>
        <pc:spChg chg="add mod">
          <ac:chgData name="Pekarskaya, Tatsiana" userId="488033cb-1b32-41d6-be9d-59f7526562ee" providerId="ADAL" clId="{78CA504D-BC9C-4F8F-8F57-3F4EDF684B55}" dt="2021-04-21T12:54:45.285" v="567" actId="164"/>
          <ac:spMkLst>
            <pc:docMk/>
            <pc:sldMk cId="111366112" sldId="355"/>
            <ac:spMk id="14" creationId="{5F9ECFD0-A8A5-4A87-BFEF-E3E97D0F884D}"/>
          </ac:spMkLst>
        </pc:spChg>
        <pc:spChg chg="del">
          <ac:chgData name="Pekarskaya, Tatsiana" userId="488033cb-1b32-41d6-be9d-59f7526562ee" providerId="ADAL" clId="{78CA504D-BC9C-4F8F-8F57-3F4EDF684B55}" dt="2021-04-21T12:50:18.387" v="529" actId="478"/>
          <ac:spMkLst>
            <pc:docMk/>
            <pc:sldMk cId="111366112" sldId="355"/>
            <ac:spMk id="17" creationId="{7F143D0D-BA61-4B69-A639-A054A446A819}"/>
          </ac:spMkLst>
        </pc:spChg>
        <pc:spChg chg="add mod">
          <ac:chgData name="Pekarskaya, Tatsiana" userId="488033cb-1b32-41d6-be9d-59f7526562ee" providerId="ADAL" clId="{78CA504D-BC9C-4F8F-8F57-3F4EDF684B55}" dt="2021-04-21T12:54:45.285" v="567" actId="164"/>
          <ac:spMkLst>
            <pc:docMk/>
            <pc:sldMk cId="111366112" sldId="355"/>
            <ac:spMk id="19" creationId="{BE542703-A7FD-4B1C-A2D9-033594BA2415}"/>
          </ac:spMkLst>
        </pc:spChg>
        <pc:spChg chg="add mod">
          <ac:chgData name="Pekarskaya, Tatsiana" userId="488033cb-1b32-41d6-be9d-59f7526562ee" providerId="ADAL" clId="{78CA504D-BC9C-4F8F-8F57-3F4EDF684B55}" dt="2021-04-21T12:54:45.285" v="567" actId="164"/>
          <ac:spMkLst>
            <pc:docMk/>
            <pc:sldMk cId="111366112" sldId="355"/>
            <ac:spMk id="21" creationId="{83448A54-A05A-435D-A68E-BC76EDDC2542}"/>
          </ac:spMkLst>
        </pc:spChg>
        <pc:spChg chg="add mod">
          <ac:chgData name="Pekarskaya, Tatsiana" userId="488033cb-1b32-41d6-be9d-59f7526562ee" providerId="ADAL" clId="{78CA504D-BC9C-4F8F-8F57-3F4EDF684B55}" dt="2021-04-21T12:54:45.285" v="567" actId="164"/>
          <ac:spMkLst>
            <pc:docMk/>
            <pc:sldMk cId="111366112" sldId="355"/>
            <ac:spMk id="22" creationId="{C156B32B-ABEF-4242-903E-D0733C5760D2}"/>
          </ac:spMkLst>
        </pc:spChg>
        <pc:spChg chg="add mod">
          <ac:chgData name="Pekarskaya, Tatsiana" userId="488033cb-1b32-41d6-be9d-59f7526562ee" providerId="ADAL" clId="{78CA504D-BC9C-4F8F-8F57-3F4EDF684B55}" dt="2021-04-21T12:54:48.305" v="569" actId="1076"/>
          <ac:spMkLst>
            <pc:docMk/>
            <pc:sldMk cId="111366112" sldId="355"/>
            <ac:spMk id="23" creationId="{FACDB7A5-DED3-4BF9-8BD8-8D8DBF96E1C3}"/>
          </ac:spMkLst>
        </pc:spChg>
        <pc:spChg chg="add mod">
          <ac:chgData name="Pekarskaya, Tatsiana" userId="488033cb-1b32-41d6-be9d-59f7526562ee" providerId="ADAL" clId="{78CA504D-BC9C-4F8F-8F57-3F4EDF684B55}" dt="2021-04-21T13:03:09.802" v="636" actId="20577"/>
          <ac:spMkLst>
            <pc:docMk/>
            <pc:sldMk cId="111366112" sldId="355"/>
            <ac:spMk id="24" creationId="{167D3017-CCEC-4D08-9EA5-BE7365E91428}"/>
          </ac:spMkLst>
        </pc:spChg>
        <pc:spChg chg="del mod">
          <ac:chgData name="Pekarskaya, Tatsiana" userId="488033cb-1b32-41d6-be9d-59f7526562ee" providerId="ADAL" clId="{78CA504D-BC9C-4F8F-8F57-3F4EDF684B55}" dt="2021-04-21T12:50:14.547" v="527" actId="478"/>
          <ac:spMkLst>
            <pc:docMk/>
            <pc:sldMk cId="111366112" sldId="355"/>
            <ac:spMk id="30" creationId="{7421029F-25E0-425E-B936-C9AA698B7A8D}"/>
          </ac:spMkLst>
        </pc:spChg>
        <pc:grpChg chg="add mod">
          <ac:chgData name="Pekarskaya, Tatsiana" userId="488033cb-1b32-41d6-be9d-59f7526562ee" providerId="ADAL" clId="{78CA504D-BC9C-4F8F-8F57-3F4EDF684B55}" dt="2021-04-21T12:54:40.753" v="566" actId="164"/>
          <ac:grpSpMkLst>
            <pc:docMk/>
            <pc:sldMk cId="111366112" sldId="355"/>
            <ac:grpSpMk id="6" creationId="{4A34D64C-7002-4D35-AD7D-391E6DC1D1EB}"/>
          </ac:grpSpMkLst>
        </pc:grpChg>
        <pc:grpChg chg="add mod">
          <ac:chgData name="Pekarskaya, Tatsiana" userId="488033cb-1b32-41d6-be9d-59f7526562ee" providerId="ADAL" clId="{78CA504D-BC9C-4F8F-8F57-3F4EDF684B55}" dt="2021-04-21T15:05:45.536" v="699" actId="1076"/>
          <ac:grpSpMkLst>
            <pc:docMk/>
            <pc:sldMk cId="111366112" sldId="355"/>
            <ac:grpSpMk id="7" creationId="{97D53FA6-4AE9-4D1C-A969-0468A4ADFEDD}"/>
          </ac:grpSpMkLst>
        </pc:grpChg>
        <pc:grpChg chg="del">
          <ac:chgData name="Pekarskaya, Tatsiana" userId="488033cb-1b32-41d6-be9d-59f7526562ee" providerId="ADAL" clId="{78CA504D-BC9C-4F8F-8F57-3F4EDF684B55}" dt="2021-04-21T12:50:12.402" v="526" actId="478"/>
          <ac:grpSpMkLst>
            <pc:docMk/>
            <pc:sldMk cId="111366112" sldId="355"/>
            <ac:grpSpMk id="18" creationId="{50DA5A60-3DB3-4D55-93A4-C3F54616E883}"/>
          </ac:grpSpMkLst>
        </pc:grpChg>
        <pc:picChg chg="add mod modCrop">
          <ac:chgData name="Pekarskaya, Tatsiana" userId="488033cb-1b32-41d6-be9d-59f7526562ee" providerId="ADAL" clId="{78CA504D-BC9C-4F8F-8F57-3F4EDF684B55}" dt="2021-04-21T12:54:45.285" v="567" actId="164"/>
          <ac:picMkLst>
            <pc:docMk/>
            <pc:sldMk cId="111366112" sldId="355"/>
            <ac:picMk id="13" creationId="{D1FC5C93-1097-4077-AB94-430C3B9EE031}"/>
          </ac:picMkLst>
        </pc:picChg>
        <pc:picChg chg="mod">
          <ac:chgData name="Pekarskaya, Tatsiana" userId="488033cb-1b32-41d6-be9d-59f7526562ee" providerId="ADAL" clId="{78CA504D-BC9C-4F8F-8F57-3F4EDF684B55}" dt="2021-04-21T15:05:36.594" v="696" actId="1076"/>
          <ac:picMkLst>
            <pc:docMk/>
            <pc:sldMk cId="111366112" sldId="355"/>
            <ac:picMk id="15" creationId="{A282902E-989A-4897-9EFD-04D589A11ABC}"/>
          </ac:picMkLst>
        </pc:picChg>
        <pc:picChg chg="mod">
          <ac:chgData name="Pekarskaya, Tatsiana" userId="488033cb-1b32-41d6-be9d-59f7526562ee" providerId="ADAL" clId="{78CA504D-BC9C-4F8F-8F57-3F4EDF684B55}" dt="2021-04-21T13:00:52.238" v="588" actId="1076"/>
          <ac:picMkLst>
            <pc:docMk/>
            <pc:sldMk cId="111366112" sldId="355"/>
            <ac:picMk id="16" creationId="{0F00F541-0297-41D3-9D20-07AE1D06E128}"/>
          </ac:picMkLst>
        </pc:picChg>
        <pc:cxnChg chg="add del mod">
          <ac:chgData name="Pekarskaya, Tatsiana" userId="488033cb-1b32-41d6-be9d-59f7526562ee" providerId="ADAL" clId="{78CA504D-BC9C-4F8F-8F57-3F4EDF684B55}" dt="2021-04-21T12:50:20.018" v="530" actId="478"/>
          <ac:cxnSpMkLst>
            <pc:docMk/>
            <pc:sldMk cId="111366112" sldId="355"/>
            <ac:cxnSpMk id="3" creationId="{FDEF2957-E834-460E-B6AC-01C3D2859426}"/>
          </ac:cxnSpMkLst>
        </pc:cxnChg>
        <pc:cxnChg chg="del mod">
          <ac:chgData name="Pekarskaya, Tatsiana" userId="488033cb-1b32-41d6-be9d-59f7526562ee" providerId="ADAL" clId="{78CA504D-BC9C-4F8F-8F57-3F4EDF684B55}" dt="2021-04-21T12:50:16.984" v="528" actId="478"/>
          <ac:cxnSpMkLst>
            <pc:docMk/>
            <pc:sldMk cId="111366112" sldId="355"/>
            <ac:cxnSpMk id="20" creationId="{433BA5E4-E848-49B7-A36F-83F1161D94F4}"/>
          </ac:cxnSpMkLst>
        </pc:cxnChg>
      </pc:sldChg>
      <pc:sldChg chg="addSp delSp modSp modNotesTx">
        <pc:chgData name="Pekarskaya, Tatsiana" userId="488033cb-1b32-41d6-be9d-59f7526562ee" providerId="ADAL" clId="{78CA504D-BC9C-4F8F-8F57-3F4EDF684B55}" dt="2021-04-25T13:05:11.378" v="7197" actId="20577"/>
        <pc:sldMkLst>
          <pc:docMk/>
          <pc:sldMk cId="4251041755" sldId="356"/>
        </pc:sldMkLst>
        <pc:spChg chg="mod">
          <ac:chgData name="Pekarskaya, Tatsiana" userId="488033cb-1b32-41d6-be9d-59f7526562ee" providerId="ADAL" clId="{78CA504D-BC9C-4F8F-8F57-3F4EDF684B55}" dt="2021-04-25T12:39:50.511" v="6131" actId="1076"/>
          <ac:spMkLst>
            <pc:docMk/>
            <pc:sldMk cId="4251041755" sldId="356"/>
            <ac:spMk id="2" creationId="{8E938A0C-5265-4974-BA8F-D3B18D735D77}"/>
          </ac:spMkLst>
        </pc:spChg>
        <pc:spChg chg="mod">
          <ac:chgData name="Pekarskaya, Tatsiana" userId="488033cb-1b32-41d6-be9d-59f7526562ee" providerId="ADAL" clId="{78CA504D-BC9C-4F8F-8F57-3F4EDF684B55}" dt="2021-04-21T18:16:18.921" v="1463" actId="14100"/>
          <ac:spMkLst>
            <pc:docMk/>
            <pc:sldMk cId="4251041755" sldId="356"/>
            <ac:spMk id="3" creationId="{D79216A2-70FD-471F-81BD-5B0A44EBDA29}"/>
          </ac:spMkLst>
        </pc:spChg>
        <pc:spChg chg="mod">
          <ac:chgData name="Pekarskaya, Tatsiana" userId="488033cb-1b32-41d6-be9d-59f7526562ee" providerId="ADAL" clId="{78CA504D-BC9C-4F8F-8F57-3F4EDF684B55}" dt="2021-04-21T15:16:38.268" v="731" actId="5793"/>
          <ac:spMkLst>
            <pc:docMk/>
            <pc:sldMk cId="4251041755" sldId="356"/>
            <ac:spMk id="4" creationId="{224584A2-2B36-4A9F-A516-349304949630}"/>
          </ac:spMkLst>
        </pc:spChg>
        <pc:spChg chg="add del mod">
          <ac:chgData name="Pekarskaya, Tatsiana" userId="488033cb-1b32-41d6-be9d-59f7526562ee" providerId="ADAL" clId="{78CA504D-BC9C-4F8F-8F57-3F4EDF684B55}" dt="2021-04-21T15:16:10.279" v="719" actId="478"/>
          <ac:spMkLst>
            <pc:docMk/>
            <pc:sldMk cId="4251041755" sldId="356"/>
            <ac:spMk id="5" creationId="{7917F08A-8975-44E8-9C96-EC07A01725AB}"/>
          </ac:spMkLst>
        </pc:spChg>
        <pc:picChg chg="add mod ord">
          <ac:chgData name="Pekarskaya, Tatsiana" userId="488033cb-1b32-41d6-be9d-59f7526562ee" providerId="ADAL" clId="{78CA504D-BC9C-4F8F-8F57-3F4EDF684B55}" dt="2021-04-21T18:17:42.667" v="1471"/>
          <ac:picMkLst>
            <pc:docMk/>
            <pc:sldMk cId="4251041755" sldId="356"/>
            <ac:picMk id="1026" creationId="{CC9E1A24-B80F-4FDE-98F0-C78F1AC543AD}"/>
          </ac:picMkLst>
        </pc:picChg>
      </pc:sldChg>
      <pc:sldChg chg="addSp delSp modSp ord modAnim modNotesTx">
        <pc:chgData name="Pekarskaya, Tatsiana" userId="488033cb-1b32-41d6-be9d-59f7526562ee" providerId="ADAL" clId="{78CA504D-BC9C-4F8F-8F57-3F4EDF684B55}" dt="2021-04-25T12:07:02.503" v="5997"/>
        <pc:sldMkLst>
          <pc:docMk/>
          <pc:sldMk cId="2966849406" sldId="357"/>
        </pc:sldMkLst>
        <pc:spChg chg="del mod">
          <ac:chgData name="Pekarskaya, Tatsiana" userId="488033cb-1b32-41d6-be9d-59f7526562ee" providerId="ADAL" clId="{78CA504D-BC9C-4F8F-8F57-3F4EDF684B55}" dt="2021-04-25T11:55:22.172" v="5582" actId="478"/>
          <ac:spMkLst>
            <pc:docMk/>
            <pc:sldMk cId="2966849406" sldId="357"/>
            <ac:spMk id="2" creationId="{F955169A-C2CF-418F-8767-86BAC68379C0}"/>
          </ac:spMkLst>
        </pc:spChg>
        <pc:spChg chg="mod">
          <ac:chgData name="Pekarskaya, Tatsiana" userId="488033cb-1b32-41d6-be9d-59f7526562ee" providerId="ADAL" clId="{78CA504D-BC9C-4F8F-8F57-3F4EDF684B55}" dt="2021-04-21T15:05:11.552" v="689" actId="20577"/>
          <ac:spMkLst>
            <pc:docMk/>
            <pc:sldMk cId="2966849406" sldId="357"/>
            <ac:spMk id="4" creationId="{5523EB30-923B-4A00-8587-EE02BC4AF3A2}"/>
          </ac:spMkLst>
        </pc:spChg>
        <pc:spChg chg="mod">
          <ac:chgData name="Pekarskaya, Tatsiana" userId="488033cb-1b32-41d6-be9d-59f7526562ee" providerId="ADAL" clId="{78CA504D-BC9C-4F8F-8F57-3F4EDF684B55}" dt="2021-04-21T15:01:59.467" v="667" actId="1076"/>
          <ac:spMkLst>
            <pc:docMk/>
            <pc:sldMk cId="2966849406" sldId="357"/>
            <ac:spMk id="5" creationId="{FEA5C981-3AEA-4652-B021-09E37AAA066F}"/>
          </ac:spMkLst>
        </pc:spChg>
        <pc:spChg chg="del mod">
          <ac:chgData name="Pekarskaya, Tatsiana" userId="488033cb-1b32-41d6-be9d-59f7526562ee" providerId="ADAL" clId="{78CA504D-BC9C-4F8F-8F57-3F4EDF684B55}" dt="2021-04-21T15:03:16.847" v="674" actId="478"/>
          <ac:spMkLst>
            <pc:docMk/>
            <pc:sldMk cId="2966849406" sldId="357"/>
            <ac:spMk id="8" creationId="{89999A8B-DB7E-49D4-B9FF-EA9D5BBD3428}"/>
          </ac:spMkLst>
        </pc:spChg>
        <pc:spChg chg="add del mod">
          <ac:chgData name="Pekarskaya, Tatsiana" userId="488033cb-1b32-41d6-be9d-59f7526562ee" providerId="ADAL" clId="{78CA504D-BC9C-4F8F-8F57-3F4EDF684B55}" dt="2021-04-25T11:55:25.008" v="5584" actId="478"/>
          <ac:spMkLst>
            <pc:docMk/>
            <pc:sldMk cId="2966849406" sldId="357"/>
            <ac:spMk id="8" creationId="{A9381E2C-2246-4C6B-8D1C-170EABB59990}"/>
          </ac:spMkLst>
        </pc:spChg>
        <pc:spChg chg="add mod">
          <ac:chgData name="Pekarskaya, Tatsiana" userId="488033cb-1b32-41d6-be9d-59f7526562ee" providerId="ADAL" clId="{78CA504D-BC9C-4F8F-8F57-3F4EDF684B55}" dt="2021-04-25T11:59:26.326" v="5831" actId="20577"/>
          <ac:spMkLst>
            <pc:docMk/>
            <pc:sldMk cId="2966849406" sldId="357"/>
            <ac:spMk id="17" creationId="{4626218A-86D3-48A5-A96D-83443462B9E6}"/>
          </ac:spMkLst>
        </pc:spChg>
        <pc:grpChg chg="add mod">
          <ac:chgData name="Pekarskaya, Tatsiana" userId="488033cb-1b32-41d6-be9d-59f7526562ee" providerId="ADAL" clId="{78CA504D-BC9C-4F8F-8F57-3F4EDF684B55}" dt="2021-04-21T15:02:13.556" v="668" actId="1076"/>
          <ac:grpSpMkLst>
            <pc:docMk/>
            <pc:sldMk cId="2966849406" sldId="357"/>
            <ac:grpSpMk id="10" creationId="{9938F66B-6C4D-4706-AB98-D7E6FD2BA922}"/>
          </ac:grpSpMkLst>
        </pc:grpChg>
        <pc:picChg chg="mod">
          <ac:chgData name="Pekarskaya, Tatsiana" userId="488033cb-1b32-41d6-be9d-59f7526562ee" providerId="ADAL" clId="{78CA504D-BC9C-4F8F-8F57-3F4EDF684B55}" dt="2021-04-21T15:01:59.467" v="667" actId="1076"/>
          <ac:picMkLst>
            <pc:docMk/>
            <pc:sldMk cId="2966849406" sldId="357"/>
            <ac:picMk id="6" creationId="{0038CB62-1D02-4705-B483-C94177FFA2B4}"/>
          </ac:picMkLst>
        </pc:picChg>
        <pc:picChg chg="mod">
          <ac:chgData name="Pekarskaya, Tatsiana" userId="488033cb-1b32-41d6-be9d-59f7526562ee" providerId="ADAL" clId="{78CA504D-BC9C-4F8F-8F57-3F4EDF684B55}" dt="2021-04-21T15:02:13.556" v="668" actId="1076"/>
          <ac:picMkLst>
            <pc:docMk/>
            <pc:sldMk cId="2966849406" sldId="357"/>
            <ac:picMk id="7" creationId="{74593195-C817-4721-9B7F-719D960FA5CA}"/>
          </ac:picMkLst>
        </pc:picChg>
        <pc:picChg chg="add mod">
          <ac:chgData name="Pekarskaya, Tatsiana" userId="488033cb-1b32-41d6-be9d-59f7526562ee" providerId="ADAL" clId="{78CA504D-BC9C-4F8F-8F57-3F4EDF684B55}" dt="2021-04-21T15:01:59.467" v="667" actId="1076"/>
          <ac:picMkLst>
            <pc:docMk/>
            <pc:sldMk cId="2966849406" sldId="357"/>
            <ac:picMk id="9" creationId="{875EDA76-FDC0-4C12-A33A-351213826AA0}"/>
          </ac:picMkLst>
        </pc:picChg>
      </pc:sldChg>
      <pc:sldChg chg="modSp ord modAnim modNotesTx">
        <pc:chgData name="Pekarskaya, Tatsiana" userId="488033cb-1b32-41d6-be9d-59f7526562ee" providerId="ADAL" clId="{78CA504D-BC9C-4F8F-8F57-3F4EDF684B55}" dt="2021-04-25T11:00:11.175" v="4329" actId="20577"/>
        <pc:sldMkLst>
          <pc:docMk/>
          <pc:sldMk cId="3841946989" sldId="358"/>
        </pc:sldMkLst>
        <pc:spChg chg="mod">
          <ac:chgData name="Pekarskaya, Tatsiana" userId="488033cb-1b32-41d6-be9d-59f7526562ee" providerId="ADAL" clId="{78CA504D-BC9C-4F8F-8F57-3F4EDF684B55}" dt="2021-04-21T19:58:22.789" v="2957" actId="20577"/>
          <ac:spMkLst>
            <pc:docMk/>
            <pc:sldMk cId="3841946989" sldId="358"/>
            <ac:spMk id="3" creationId="{C45E87D1-9F41-4816-9150-F4DCDC2DCDFF}"/>
          </ac:spMkLst>
        </pc:spChg>
      </pc:sldChg>
      <pc:sldChg chg="modSp modAnim modNotesTx">
        <pc:chgData name="Pekarskaya, Tatsiana" userId="488033cb-1b32-41d6-be9d-59f7526562ee" providerId="ADAL" clId="{78CA504D-BC9C-4F8F-8F57-3F4EDF684B55}" dt="2021-04-25T13:56:01.912" v="8845" actId="20577"/>
        <pc:sldMkLst>
          <pc:docMk/>
          <pc:sldMk cId="1215156350" sldId="359"/>
        </pc:sldMkLst>
        <pc:spChg chg="mod">
          <ac:chgData name="Pekarskaya, Tatsiana" userId="488033cb-1b32-41d6-be9d-59f7526562ee" providerId="ADAL" clId="{78CA504D-BC9C-4F8F-8F57-3F4EDF684B55}" dt="2021-04-25T13:11:25.145" v="7496" actId="404"/>
          <ac:spMkLst>
            <pc:docMk/>
            <pc:sldMk cId="1215156350" sldId="359"/>
            <ac:spMk id="3" creationId="{B355500B-2ACA-43E4-8369-82435B539F98}"/>
          </ac:spMkLst>
        </pc:spChg>
        <pc:spChg chg="mod">
          <ac:chgData name="Pekarskaya, Tatsiana" userId="488033cb-1b32-41d6-be9d-59f7526562ee" providerId="ADAL" clId="{78CA504D-BC9C-4F8F-8F57-3F4EDF684B55}" dt="2021-04-21T18:22:35.786" v="1502" actId="1076"/>
          <ac:spMkLst>
            <pc:docMk/>
            <pc:sldMk cId="1215156350" sldId="359"/>
            <ac:spMk id="4" creationId="{E6B7C725-3CBB-4A53-9D88-DE7998520EBD}"/>
          </ac:spMkLst>
        </pc:spChg>
      </pc:sldChg>
      <pc:sldChg chg="addSp delSp modSp">
        <pc:chgData name="Pekarskaya, Tatsiana" userId="488033cb-1b32-41d6-be9d-59f7526562ee" providerId="ADAL" clId="{78CA504D-BC9C-4F8F-8F57-3F4EDF684B55}" dt="2021-04-25T21:17:58.071" v="16587" actId="20577"/>
        <pc:sldMkLst>
          <pc:docMk/>
          <pc:sldMk cId="1520837025" sldId="365"/>
        </pc:sldMkLst>
        <pc:spChg chg="del">
          <ac:chgData name="Pekarskaya, Tatsiana" userId="488033cb-1b32-41d6-be9d-59f7526562ee" providerId="ADAL" clId="{78CA504D-BC9C-4F8F-8F57-3F4EDF684B55}" dt="2021-04-21T19:48:35.005" v="2492" actId="478"/>
          <ac:spMkLst>
            <pc:docMk/>
            <pc:sldMk cId="1520837025" sldId="365"/>
            <ac:spMk id="2" creationId="{4E841F27-20A6-46AC-9CBE-33914D7C405D}"/>
          </ac:spMkLst>
        </pc:spChg>
        <pc:spChg chg="mod">
          <ac:chgData name="Pekarskaya, Tatsiana" userId="488033cb-1b32-41d6-be9d-59f7526562ee" providerId="ADAL" clId="{78CA504D-BC9C-4F8F-8F57-3F4EDF684B55}" dt="2021-04-25T21:17:58.071" v="16587" actId="20577"/>
          <ac:spMkLst>
            <pc:docMk/>
            <pc:sldMk cId="1520837025" sldId="365"/>
            <ac:spMk id="3" creationId="{6D7E2FD0-4352-4625-9C0F-3FD97B64F473}"/>
          </ac:spMkLst>
        </pc:spChg>
        <pc:picChg chg="add mod ord">
          <ac:chgData name="Pekarskaya, Tatsiana" userId="488033cb-1b32-41d6-be9d-59f7526562ee" providerId="ADAL" clId="{78CA504D-BC9C-4F8F-8F57-3F4EDF684B55}" dt="2021-04-21T19:56:41.344" v="2924" actId="1076"/>
          <ac:picMkLst>
            <pc:docMk/>
            <pc:sldMk cId="1520837025" sldId="365"/>
            <ac:picMk id="4" creationId="{2E21E51F-4C16-4B77-9ECF-5297686747D2}"/>
          </ac:picMkLst>
        </pc:picChg>
      </pc:sldChg>
      <pc:sldChg chg="modNotesTx">
        <pc:chgData name="Pekarskaya, Tatsiana" userId="488033cb-1b32-41d6-be9d-59f7526562ee" providerId="ADAL" clId="{78CA504D-BC9C-4F8F-8F57-3F4EDF684B55}" dt="2021-04-25T14:37:34.910" v="9687" actId="20577"/>
        <pc:sldMkLst>
          <pc:docMk/>
          <pc:sldMk cId="667123231" sldId="366"/>
        </pc:sldMkLst>
      </pc:sldChg>
      <pc:sldChg chg="modNotesTx">
        <pc:chgData name="Pekarskaya, Tatsiana" userId="488033cb-1b32-41d6-be9d-59f7526562ee" providerId="ADAL" clId="{78CA504D-BC9C-4F8F-8F57-3F4EDF684B55}" dt="2021-04-25T14:43:29.385" v="9952" actId="20577"/>
        <pc:sldMkLst>
          <pc:docMk/>
          <pc:sldMk cId="1814892720" sldId="368"/>
        </pc:sldMkLst>
      </pc:sldChg>
      <pc:sldChg chg="modNotesTx">
        <pc:chgData name="Pekarskaya, Tatsiana" userId="488033cb-1b32-41d6-be9d-59f7526562ee" providerId="ADAL" clId="{78CA504D-BC9C-4F8F-8F57-3F4EDF684B55}" dt="2021-04-25T15:30:51.752" v="10181" actId="20577"/>
        <pc:sldMkLst>
          <pc:docMk/>
          <pc:sldMk cId="2322127025" sldId="372"/>
        </pc:sldMkLst>
      </pc:sldChg>
      <pc:sldChg chg="modNotesTx">
        <pc:chgData name="Pekarskaya, Tatsiana" userId="488033cb-1b32-41d6-be9d-59f7526562ee" providerId="ADAL" clId="{78CA504D-BC9C-4F8F-8F57-3F4EDF684B55}" dt="2021-04-25T17:38:31.283" v="10767" actId="20577"/>
        <pc:sldMkLst>
          <pc:docMk/>
          <pc:sldMk cId="4211691495" sldId="373"/>
        </pc:sldMkLst>
      </pc:sldChg>
      <pc:sldChg chg="modNotesTx">
        <pc:chgData name="Pekarskaya, Tatsiana" userId="488033cb-1b32-41d6-be9d-59f7526562ee" providerId="ADAL" clId="{78CA504D-BC9C-4F8F-8F57-3F4EDF684B55}" dt="2021-04-26T09:24:40.812" v="23455" actId="20577"/>
        <pc:sldMkLst>
          <pc:docMk/>
          <pc:sldMk cId="2215702926" sldId="376"/>
        </pc:sldMkLst>
      </pc:sldChg>
      <pc:sldChg chg="modNotesTx">
        <pc:chgData name="Pekarskaya, Tatsiana" userId="488033cb-1b32-41d6-be9d-59f7526562ee" providerId="ADAL" clId="{78CA504D-BC9C-4F8F-8F57-3F4EDF684B55}" dt="2021-04-25T17:41:30.256" v="10914" actId="20577"/>
        <pc:sldMkLst>
          <pc:docMk/>
          <pc:sldMk cId="2349042975" sldId="377"/>
        </pc:sldMkLst>
      </pc:sldChg>
      <pc:sldChg chg="addSp delSp modSp ord">
        <pc:chgData name="Pekarskaya, Tatsiana" userId="488033cb-1b32-41d6-be9d-59f7526562ee" providerId="ADAL" clId="{78CA504D-BC9C-4F8F-8F57-3F4EDF684B55}" dt="2021-04-21T19:33:55.861" v="2308" actId="14100"/>
        <pc:sldMkLst>
          <pc:docMk/>
          <pc:sldMk cId="164047460" sldId="379"/>
        </pc:sldMkLst>
        <pc:spChg chg="mod">
          <ac:chgData name="Pekarskaya, Tatsiana" userId="488033cb-1b32-41d6-be9d-59f7526562ee" providerId="ADAL" clId="{78CA504D-BC9C-4F8F-8F57-3F4EDF684B55}" dt="2021-04-21T19:07:07.775" v="1974" actId="1076"/>
          <ac:spMkLst>
            <pc:docMk/>
            <pc:sldMk cId="164047460" sldId="379"/>
            <ac:spMk id="2" creationId="{947E90F2-BA9F-447F-830D-76269543E5AD}"/>
          </ac:spMkLst>
        </pc:spChg>
        <pc:spChg chg="add mod">
          <ac:chgData name="Pekarskaya, Tatsiana" userId="488033cb-1b32-41d6-be9d-59f7526562ee" providerId="ADAL" clId="{78CA504D-BC9C-4F8F-8F57-3F4EDF684B55}" dt="2021-04-21T19:33:55.861" v="2308" actId="14100"/>
          <ac:spMkLst>
            <pc:docMk/>
            <pc:sldMk cId="164047460" sldId="379"/>
            <ac:spMk id="5" creationId="{BEE93220-AA66-4806-B7F1-40D0B7844FEE}"/>
          </ac:spMkLst>
        </pc:spChg>
        <pc:spChg chg="add del mod">
          <ac:chgData name="Pekarskaya, Tatsiana" userId="488033cb-1b32-41d6-be9d-59f7526562ee" providerId="ADAL" clId="{78CA504D-BC9C-4F8F-8F57-3F4EDF684B55}" dt="2021-04-21T19:32:06.511" v="2290" actId="478"/>
          <ac:spMkLst>
            <pc:docMk/>
            <pc:sldMk cId="164047460" sldId="379"/>
            <ac:spMk id="6" creationId="{E910D0D2-2583-44B1-B9EC-1FABC2E4F421}"/>
          </ac:spMkLst>
        </pc:spChg>
        <pc:picChg chg="del mod">
          <ac:chgData name="Pekarskaya, Tatsiana" userId="488033cb-1b32-41d6-be9d-59f7526562ee" providerId="ADAL" clId="{78CA504D-BC9C-4F8F-8F57-3F4EDF684B55}" dt="2021-04-21T19:32:03.363" v="2289" actId="478"/>
          <ac:picMkLst>
            <pc:docMk/>
            <pc:sldMk cId="164047460" sldId="379"/>
            <ac:picMk id="4" creationId="{AED5269D-378D-4940-A8AE-B16B657C808F}"/>
          </ac:picMkLst>
        </pc:picChg>
      </pc:sldChg>
      <pc:sldChg chg="modSp add del ord">
        <pc:chgData name="Pekarskaya, Tatsiana" userId="488033cb-1b32-41d6-be9d-59f7526562ee" providerId="ADAL" clId="{78CA504D-BC9C-4F8F-8F57-3F4EDF684B55}" dt="2021-04-25T18:10:43.976" v="11801" actId="2696"/>
        <pc:sldMkLst>
          <pc:docMk/>
          <pc:sldMk cId="1128841868" sldId="380"/>
        </pc:sldMkLst>
        <pc:spChg chg="mod">
          <ac:chgData name="Pekarskaya, Tatsiana" userId="488033cb-1b32-41d6-be9d-59f7526562ee" providerId="ADAL" clId="{78CA504D-BC9C-4F8F-8F57-3F4EDF684B55}" dt="2021-04-23T08:26:51.180" v="3095" actId="20577"/>
          <ac:spMkLst>
            <pc:docMk/>
            <pc:sldMk cId="1128841868" sldId="380"/>
            <ac:spMk id="2" creationId="{7FE1ACA0-0DCF-4745-AD36-79C665313BAE}"/>
          </ac:spMkLst>
        </pc:spChg>
      </pc:sldChg>
      <pc:sldChg chg="add del">
        <pc:chgData name="Pekarskaya, Tatsiana" userId="488033cb-1b32-41d6-be9d-59f7526562ee" providerId="ADAL" clId="{78CA504D-BC9C-4F8F-8F57-3F4EDF684B55}" dt="2021-04-25T18:10:48.635" v="11803"/>
        <pc:sldMkLst>
          <pc:docMk/>
          <pc:sldMk cId="1860468941" sldId="380"/>
        </pc:sldMkLst>
      </pc:sldChg>
      <pc:sldChg chg="add ord modTransition modNotesTx">
        <pc:chgData name="Pekarskaya, Tatsiana" userId="488033cb-1b32-41d6-be9d-59f7526562ee" providerId="ADAL" clId="{78CA504D-BC9C-4F8F-8F57-3F4EDF684B55}" dt="2021-04-25T18:24:27.024" v="12435"/>
        <pc:sldMkLst>
          <pc:docMk/>
          <pc:sldMk cId="2241331979" sldId="380"/>
        </pc:sldMkLst>
      </pc:sldChg>
      <pc:sldChg chg="add ord modTransition">
        <pc:chgData name="Pekarskaya, Tatsiana" userId="488033cb-1b32-41d6-be9d-59f7526562ee" providerId="ADAL" clId="{78CA504D-BC9C-4F8F-8F57-3F4EDF684B55}" dt="2021-04-25T18:24:27.024" v="12435"/>
        <pc:sldMkLst>
          <pc:docMk/>
          <pc:sldMk cId="1696838214" sldId="381"/>
        </pc:sldMkLst>
      </pc:sldChg>
      <pc:sldChg chg="modSp add del modAnim">
        <pc:chgData name="Pekarskaya, Tatsiana" userId="488033cb-1b32-41d6-be9d-59f7526562ee" providerId="ADAL" clId="{78CA504D-BC9C-4F8F-8F57-3F4EDF684B55}" dt="2021-04-25T18:10:43.970" v="11800" actId="2696"/>
        <pc:sldMkLst>
          <pc:docMk/>
          <pc:sldMk cId="1815420308" sldId="381"/>
        </pc:sldMkLst>
        <pc:spChg chg="mod">
          <ac:chgData name="Pekarskaya, Tatsiana" userId="488033cb-1b32-41d6-be9d-59f7526562ee" providerId="ADAL" clId="{78CA504D-BC9C-4F8F-8F57-3F4EDF684B55}" dt="2021-04-23T08:26:45.049" v="3093" actId="20577"/>
          <ac:spMkLst>
            <pc:docMk/>
            <pc:sldMk cId="1815420308" sldId="381"/>
            <ac:spMk id="2" creationId="{7FE1ACA0-0DCF-4745-AD36-79C665313BAE}"/>
          </ac:spMkLst>
        </pc:spChg>
      </pc:sldChg>
      <pc:sldChg chg="add del">
        <pc:chgData name="Pekarskaya, Tatsiana" userId="488033cb-1b32-41d6-be9d-59f7526562ee" providerId="ADAL" clId="{78CA504D-BC9C-4F8F-8F57-3F4EDF684B55}" dt="2021-04-25T18:10:48.635" v="11803"/>
        <pc:sldMkLst>
          <pc:docMk/>
          <pc:sldMk cId="3638725916" sldId="381"/>
        </pc:sldMkLst>
      </pc:sldChg>
      <pc:sldChg chg="addSp delSp modSp add ord modNotesTx">
        <pc:chgData name="Pekarskaya, Tatsiana" userId="488033cb-1b32-41d6-be9d-59f7526562ee" providerId="ADAL" clId="{78CA504D-BC9C-4F8F-8F57-3F4EDF684B55}" dt="2021-04-26T10:04:26.868" v="25948" actId="20577"/>
        <pc:sldMkLst>
          <pc:docMk/>
          <pc:sldMk cId="1675946897" sldId="382"/>
        </pc:sldMkLst>
        <pc:spChg chg="mod">
          <ac:chgData name="Pekarskaya, Tatsiana" userId="488033cb-1b32-41d6-be9d-59f7526562ee" providerId="ADAL" clId="{78CA504D-BC9C-4F8F-8F57-3F4EDF684B55}" dt="2021-04-21T19:07:24.725" v="1977" actId="114"/>
          <ac:spMkLst>
            <pc:docMk/>
            <pc:sldMk cId="1675946897" sldId="382"/>
            <ac:spMk id="2" creationId="{CF14D87F-663F-43CA-8223-04F1C8025E79}"/>
          </ac:spMkLst>
        </pc:spChg>
        <pc:spChg chg="del mod">
          <ac:chgData name="Pekarskaya, Tatsiana" userId="488033cb-1b32-41d6-be9d-59f7526562ee" providerId="ADAL" clId="{78CA504D-BC9C-4F8F-8F57-3F4EDF684B55}" dt="2021-04-21T19:09:52.628" v="2053" actId="478"/>
          <ac:spMkLst>
            <pc:docMk/>
            <pc:sldMk cId="1675946897" sldId="382"/>
            <ac:spMk id="3" creationId="{EEA82450-DF34-4834-8038-7EF1A898F7B3}"/>
          </ac:spMkLst>
        </pc:spChg>
        <pc:spChg chg="add mod">
          <ac:chgData name="Pekarskaya, Tatsiana" userId="488033cb-1b32-41d6-be9d-59f7526562ee" providerId="ADAL" clId="{78CA504D-BC9C-4F8F-8F57-3F4EDF684B55}" dt="2021-04-21T19:34:13.975" v="2310" actId="14100"/>
          <ac:spMkLst>
            <pc:docMk/>
            <pc:sldMk cId="1675946897" sldId="382"/>
            <ac:spMk id="4" creationId="{8B377662-06D4-413C-AE0C-3326D32F93C3}"/>
          </ac:spMkLst>
        </pc:spChg>
        <pc:spChg chg="add del mod">
          <ac:chgData name="Pekarskaya, Tatsiana" userId="488033cb-1b32-41d6-be9d-59f7526562ee" providerId="ADAL" clId="{78CA504D-BC9C-4F8F-8F57-3F4EDF684B55}" dt="2021-04-21T19:09:55.656" v="2054" actId="478"/>
          <ac:spMkLst>
            <pc:docMk/>
            <pc:sldMk cId="1675946897" sldId="382"/>
            <ac:spMk id="6" creationId="{4294B4CA-B856-420A-918A-A765074A6646}"/>
          </ac:spMkLst>
        </pc:spChg>
      </pc:sldChg>
      <pc:sldChg chg="delSp modSp add">
        <pc:chgData name="Pekarskaya, Tatsiana" userId="488033cb-1b32-41d6-be9d-59f7526562ee" providerId="ADAL" clId="{78CA504D-BC9C-4F8F-8F57-3F4EDF684B55}" dt="2021-04-21T19:33:42.353" v="2300" actId="20577"/>
        <pc:sldMkLst>
          <pc:docMk/>
          <pc:sldMk cId="3260844870" sldId="383"/>
        </pc:sldMkLst>
        <pc:spChg chg="mod">
          <ac:chgData name="Pekarskaya, Tatsiana" userId="488033cb-1b32-41d6-be9d-59f7526562ee" providerId="ADAL" clId="{78CA504D-BC9C-4F8F-8F57-3F4EDF684B55}" dt="2021-04-21T19:06:49.822" v="1972" actId="114"/>
          <ac:spMkLst>
            <pc:docMk/>
            <pc:sldMk cId="3260844870" sldId="383"/>
            <ac:spMk id="2" creationId="{2E9865A3-4F24-46E2-940E-DAAFA5D588E3}"/>
          </ac:spMkLst>
        </pc:spChg>
        <pc:spChg chg="del">
          <ac:chgData name="Pekarskaya, Tatsiana" userId="488033cb-1b32-41d6-be9d-59f7526562ee" providerId="ADAL" clId="{78CA504D-BC9C-4F8F-8F57-3F4EDF684B55}" dt="2021-04-21T19:05:56.819" v="1964" actId="478"/>
          <ac:spMkLst>
            <pc:docMk/>
            <pc:sldMk cId="3260844870" sldId="383"/>
            <ac:spMk id="3" creationId="{89986721-97DB-42E9-B3FB-C7F1E4A7FDED}"/>
          </ac:spMkLst>
        </pc:spChg>
        <pc:spChg chg="mod">
          <ac:chgData name="Pekarskaya, Tatsiana" userId="488033cb-1b32-41d6-be9d-59f7526562ee" providerId="ADAL" clId="{78CA504D-BC9C-4F8F-8F57-3F4EDF684B55}" dt="2021-04-21T19:33:42.353" v="2300" actId="20577"/>
          <ac:spMkLst>
            <pc:docMk/>
            <pc:sldMk cId="3260844870" sldId="383"/>
            <ac:spMk id="5" creationId="{051195AE-CDA2-48CF-A49C-F9A1E6931CBA}"/>
          </ac:spMkLst>
        </pc:spChg>
      </pc:sldChg>
      <pc:sldChg chg="addSp modSp add del modNotesTx">
        <pc:chgData name="Pekarskaya, Tatsiana" userId="488033cb-1b32-41d6-be9d-59f7526562ee" providerId="ADAL" clId="{78CA504D-BC9C-4F8F-8F57-3F4EDF684B55}" dt="2021-04-26T11:36:28.275" v="28036" actId="2696"/>
        <pc:sldMkLst>
          <pc:docMk/>
          <pc:sldMk cId="1708887710" sldId="385"/>
        </pc:sldMkLst>
        <pc:cxnChg chg="add mod">
          <ac:chgData name="Pekarskaya, Tatsiana" userId="488033cb-1b32-41d6-be9d-59f7526562ee" providerId="ADAL" clId="{78CA504D-BC9C-4F8F-8F57-3F4EDF684B55}" dt="2021-04-25T18:48:37.709" v="13492" actId="11529"/>
          <ac:cxnSpMkLst>
            <pc:docMk/>
            <pc:sldMk cId="1708887710" sldId="385"/>
            <ac:cxnSpMk id="6" creationId="{E96C242E-4CC7-451B-BE71-44A45CD69214}"/>
          </ac:cxnSpMkLst>
        </pc:cxnChg>
      </pc:sldChg>
      <pc:sldChg chg="add modNotesTx">
        <pc:chgData name="Pekarskaya, Tatsiana" userId="488033cb-1b32-41d6-be9d-59f7526562ee" providerId="ADAL" clId="{78CA504D-BC9C-4F8F-8F57-3F4EDF684B55}" dt="2021-04-26T11:36:23.258" v="28035" actId="20577"/>
        <pc:sldMkLst>
          <pc:docMk/>
          <pc:sldMk cId="3788974584" sldId="386"/>
        </pc:sldMkLst>
      </pc:sldChg>
      <pc:sldChg chg="modNotesTx">
        <pc:chgData name="Pekarskaya, Tatsiana" userId="488033cb-1b32-41d6-be9d-59f7526562ee" providerId="ADAL" clId="{78CA504D-BC9C-4F8F-8F57-3F4EDF684B55}" dt="2021-04-26T12:01:10.833" v="28160" actId="20577"/>
        <pc:sldMkLst>
          <pc:docMk/>
          <pc:sldMk cId="3668258141" sldId="387"/>
        </pc:sldMkLst>
      </pc:sldChg>
      <pc:sldChg chg="del">
        <pc:chgData name="Pekarskaya, Tatsiana" userId="488033cb-1b32-41d6-be9d-59f7526562ee" providerId="ADAL" clId="{78CA504D-BC9C-4F8F-8F57-3F4EDF684B55}" dt="2021-04-26T10:05:09.756" v="25949" actId="2696"/>
        <pc:sldMkLst>
          <pc:docMk/>
          <pc:sldMk cId="1817022144" sldId="389"/>
        </pc:sldMkLst>
      </pc:sldChg>
      <pc:sldChg chg="addSp modSp modNotesTx">
        <pc:chgData name="Pekarskaya, Tatsiana" userId="488033cb-1b32-41d6-be9d-59f7526562ee" providerId="ADAL" clId="{78CA504D-BC9C-4F8F-8F57-3F4EDF684B55}" dt="2021-04-25T20:57:25.696" v="14923" actId="20577"/>
        <pc:sldMkLst>
          <pc:docMk/>
          <pc:sldMk cId="763312167" sldId="391"/>
        </pc:sldMkLst>
        <pc:spChg chg="mod">
          <ac:chgData name="Pekarskaya, Tatsiana" userId="488033cb-1b32-41d6-be9d-59f7526562ee" providerId="ADAL" clId="{78CA504D-BC9C-4F8F-8F57-3F4EDF684B55}" dt="2021-04-25T20:42:51.239" v="13918" actId="20577"/>
          <ac:spMkLst>
            <pc:docMk/>
            <pc:sldMk cId="763312167" sldId="391"/>
            <ac:spMk id="2" creationId="{17043DB9-A4E4-47A9-9C9B-324FA44A9EF6}"/>
          </ac:spMkLst>
        </pc:spChg>
        <pc:spChg chg="add mod">
          <ac:chgData name="Pekarskaya, Tatsiana" userId="488033cb-1b32-41d6-be9d-59f7526562ee" providerId="ADAL" clId="{78CA504D-BC9C-4F8F-8F57-3F4EDF684B55}" dt="2021-04-25T20:57:11.676" v="14916" actId="17032"/>
          <ac:spMkLst>
            <pc:docMk/>
            <pc:sldMk cId="763312167" sldId="391"/>
            <ac:spMk id="3" creationId="{13C01EC1-34CE-40F0-9D06-67CE09589B14}"/>
          </ac:spMkLst>
        </pc:spChg>
        <pc:spChg chg="mod">
          <ac:chgData name="Pekarskaya, Tatsiana" userId="488033cb-1b32-41d6-be9d-59f7526562ee" providerId="ADAL" clId="{78CA504D-BC9C-4F8F-8F57-3F4EDF684B55}" dt="2021-04-21T19:45:35.316" v="2480" actId="13926"/>
          <ac:spMkLst>
            <pc:docMk/>
            <pc:sldMk cId="763312167" sldId="391"/>
            <ac:spMk id="8" creationId="{A2BF21C2-929E-4382-AF49-F88E693C7156}"/>
          </ac:spMkLst>
        </pc:spChg>
      </pc:sldChg>
      <pc:sldChg chg="modNotesTx">
        <pc:chgData name="Pekarskaya, Tatsiana" userId="488033cb-1b32-41d6-be9d-59f7526562ee" providerId="ADAL" clId="{78CA504D-BC9C-4F8F-8F57-3F4EDF684B55}" dt="2021-04-25T21:02:52.195" v="15307" actId="20577"/>
        <pc:sldMkLst>
          <pc:docMk/>
          <pc:sldMk cId="619279770" sldId="392"/>
        </pc:sldMkLst>
      </pc:sldChg>
      <pc:sldChg chg="modNotesTx">
        <pc:chgData name="Pekarskaya, Tatsiana" userId="488033cb-1b32-41d6-be9d-59f7526562ee" providerId="ADAL" clId="{78CA504D-BC9C-4F8F-8F57-3F4EDF684B55}" dt="2021-04-25T21:14:22.175" v="16385" actId="20577"/>
        <pc:sldMkLst>
          <pc:docMk/>
          <pc:sldMk cId="3394125266" sldId="397"/>
        </pc:sldMkLst>
      </pc:sldChg>
      <pc:sldChg chg="modAnim modNotesTx">
        <pc:chgData name="Pekarskaya, Tatsiana" userId="488033cb-1b32-41d6-be9d-59f7526562ee" providerId="ADAL" clId="{78CA504D-BC9C-4F8F-8F57-3F4EDF684B55}" dt="2021-04-25T21:07:30.023" v="15827"/>
        <pc:sldMkLst>
          <pc:docMk/>
          <pc:sldMk cId="4076737450" sldId="398"/>
        </pc:sldMkLst>
      </pc:sldChg>
      <pc:sldChg chg="addSp modSp modAnim modNotesTx">
        <pc:chgData name="Pekarskaya, Tatsiana" userId="488033cb-1b32-41d6-be9d-59f7526562ee" providerId="ADAL" clId="{78CA504D-BC9C-4F8F-8F57-3F4EDF684B55}" dt="2021-04-26T07:06:53.298" v="18147" actId="20577"/>
        <pc:sldMkLst>
          <pc:docMk/>
          <pc:sldMk cId="1229599893" sldId="401"/>
        </pc:sldMkLst>
        <pc:spChg chg="add">
          <ac:chgData name="Pekarskaya, Tatsiana" userId="488033cb-1b32-41d6-be9d-59f7526562ee" providerId="ADAL" clId="{78CA504D-BC9C-4F8F-8F57-3F4EDF684B55}" dt="2021-04-21T18:54:39.198" v="1843"/>
          <ac:spMkLst>
            <pc:docMk/>
            <pc:sldMk cId="1229599893" sldId="401"/>
            <ac:spMk id="13" creationId="{32CB1F10-2CCB-4486-A87A-38C3453C72AF}"/>
          </ac:spMkLst>
        </pc:spChg>
        <pc:picChg chg="ord">
          <ac:chgData name="Pekarskaya, Tatsiana" userId="488033cb-1b32-41d6-be9d-59f7526562ee" providerId="ADAL" clId="{78CA504D-BC9C-4F8F-8F57-3F4EDF684B55}" dt="2021-04-26T06:54:39.729" v="17440" actId="167"/>
          <ac:picMkLst>
            <pc:docMk/>
            <pc:sldMk cId="1229599893" sldId="401"/>
            <ac:picMk id="4" creationId="{8F6DBE20-8C2D-46E0-9297-C7D224E5140D}"/>
          </ac:picMkLst>
        </pc:picChg>
        <pc:cxnChg chg="add mod ord">
          <ac:chgData name="Pekarskaya, Tatsiana" userId="488033cb-1b32-41d6-be9d-59f7526562ee" providerId="ADAL" clId="{78CA504D-BC9C-4F8F-8F57-3F4EDF684B55}" dt="2021-04-26T06:54:35.183" v="17439" actId="167"/>
          <ac:cxnSpMkLst>
            <pc:docMk/>
            <pc:sldMk cId="1229599893" sldId="401"/>
            <ac:cxnSpMk id="14" creationId="{B0EBDFCE-2542-461F-B3DC-85B0587D81A3}"/>
          </ac:cxnSpMkLst>
        </pc:cxnChg>
      </pc:sldChg>
      <pc:sldChg chg="ord modNotesTx">
        <pc:chgData name="Pekarskaya, Tatsiana" userId="488033cb-1b32-41d6-be9d-59f7526562ee" providerId="ADAL" clId="{78CA504D-BC9C-4F8F-8F57-3F4EDF684B55}" dt="2021-04-26T08:03:40.344" v="20649" actId="20577"/>
        <pc:sldMkLst>
          <pc:docMk/>
          <pc:sldMk cId="4248720463" sldId="403"/>
        </pc:sldMkLst>
      </pc:sldChg>
      <pc:sldChg chg="modNotesTx">
        <pc:chgData name="Pekarskaya, Tatsiana" userId="488033cb-1b32-41d6-be9d-59f7526562ee" providerId="ADAL" clId="{78CA504D-BC9C-4F8F-8F57-3F4EDF684B55}" dt="2021-04-26T07:46:26.932" v="20198" actId="20577"/>
        <pc:sldMkLst>
          <pc:docMk/>
          <pc:sldMk cId="1829978324" sldId="404"/>
        </pc:sldMkLst>
      </pc:sldChg>
      <pc:sldChg chg="modAnim modNotesTx">
        <pc:chgData name="Pekarskaya, Tatsiana" userId="488033cb-1b32-41d6-be9d-59f7526562ee" providerId="ADAL" clId="{78CA504D-BC9C-4F8F-8F57-3F4EDF684B55}" dt="2021-04-26T08:11:41.394" v="20939" actId="20577"/>
        <pc:sldMkLst>
          <pc:docMk/>
          <pc:sldMk cId="3133983274" sldId="406"/>
        </pc:sldMkLst>
      </pc:sldChg>
      <pc:sldChg chg="modSp add">
        <pc:chgData name="Pekarskaya, Tatsiana" userId="488033cb-1b32-41d6-be9d-59f7526562ee" providerId="ADAL" clId="{78CA504D-BC9C-4F8F-8F57-3F4EDF684B55}" dt="2021-04-25T09:39:25.374" v="3120" actId="20577"/>
        <pc:sldMkLst>
          <pc:docMk/>
          <pc:sldMk cId="2526607035" sldId="408"/>
        </pc:sldMkLst>
        <pc:spChg chg="mod">
          <ac:chgData name="Pekarskaya, Tatsiana" userId="488033cb-1b32-41d6-be9d-59f7526562ee" providerId="ADAL" clId="{78CA504D-BC9C-4F8F-8F57-3F4EDF684B55}" dt="2021-04-20T12:14:24.437" v="84" actId="20577"/>
          <ac:spMkLst>
            <pc:docMk/>
            <pc:sldMk cId="2526607035" sldId="408"/>
            <ac:spMk id="2" creationId="{951C7B5B-3F31-4FA6-A639-B013D630DF52}"/>
          </ac:spMkLst>
        </pc:spChg>
        <pc:spChg chg="mod">
          <ac:chgData name="Pekarskaya, Tatsiana" userId="488033cb-1b32-41d6-be9d-59f7526562ee" providerId="ADAL" clId="{78CA504D-BC9C-4F8F-8F57-3F4EDF684B55}" dt="2021-04-25T09:39:25.374" v="3120" actId="20577"/>
          <ac:spMkLst>
            <pc:docMk/>
            <pc:sldMk cId="2526607035" sldId="408"/>
            <ac:spMk id="3" creationId="{451119E0-1AE9-4FD5-89E9-D14E3EE1F5C2}"/>
          </ac:spMkLst>
        </pc:spChg>
      </pc:sldChg>
      <pc:sldChg chg="add">
        <pc:chgData name="Pekarskaya, Tatsiana" userId="488033cb-1b32-41d6-be9d-59f7526562ee" providerId="ADAL" clId="{78CA504D-BC9C-4F8F-8F57-3F4EDF684B55}" dt="2021-04-20T12:14:11.588" v="72"/>
        <pc:sldMkLst>
          <pc:docMk/>
          <pc:sldMk cId="3702207225" sldId="482"/>
        </pc:sldMkLst>
      </pc:sldChg>
      <pc:sldChg chg="modSp add">
        <pc:chgData name="Pekarskaya, Tatsiana" userId="488033cb-1b32-41d6-be9d-59f7526562ee" providerId="ADAL" clId="{78CA504D-BC9C-4F8F-8F57-3F4EDF684B55}" dt="2021-04-25T14:44:10.958" v="9963" actId="20577"/>
        <pc:sldMkLst>
          <pc:docMk/>
          <pc:sldMk cId="3612451280" sldId="483"/>
        </pc:sldMkLst>
        <pc:spChg chg="mod">
          <ac:chgData name="Pekarskaya, Tatsiana" userId="488033cb-1b32-41d6-be9d-59f7526562ee" providerId="ADAL" clId="{78CA504D-BC9C-4F8F-8F57-3F4EDF684B55}" dt="2021-04-25T14:44:10.958" v="9963" actId="20577"/>
          <ac:spMkLst>
            <pc:docMk/>
            <pc:sldMk cId="3612451280" sldId="483"/>
            <ac:spMk id="2" creationId="{E0DAB035-38F4-4ACF-87FD-261B5B722281}"/>
          </ac:spMkLst>
        </pc:spChg>
        <pc:spChg chg="mod">
          <ac:chgData name="Pekarskaya, Tatsiana" userId="488033cb-1b32-41d6-be9d-59f7526562ee" providerId="ADAL" clId="{78CA504D-BC9C-4F8F-8F57-3F4EDF684B55}" dt="2021-04-21T18:39:21.936" v="1763" actId="20577"/>
          <ac:spMkLst>
            <pc:docMk/>
            <pc:sldMk cId="3612451280" sldId="483"/>
            <ac:spMk id="3" creationId="{82F65C5F-7A64-4280-8684-7EC75D4C29DE}"/>
          </ac:spMkLst>
        </pc:spChg>
      </pc:sldChg>
      <pc:sldChg chg="modSp add">
        <pc:chgData name="Pekarskaya, Tatsiana" userId="488033cb-1b32-41d6-be9d-59f7526562ee" providerId="ADAL" clId="{78CA504D-BC9C-4F8F-8F57-3F4EDF684B55}" dt="2021-04-21T20:01:06.875" v="3021" actId="5793"/>
        <pc:sldMkLst>
          <pc:docMk/>
          <pc:sldMk cId="1920193994" sldId="484"/>
        </pc:sldMkLst>
        <pc:spChg chg="mod">
          <ac:chgData name="Pekarskaya, Tatsiana" userId="488033cb-1b32-41d6-be9d-59f7526562ee" providerId="ADAL" clId="{78CA504D-BC9C-4F8F-8F57-3F4EDF684B55}" dt="2021-04-21T20:00:49.447" v="3017" actId="1076"/>
          <ac:spMkLst>
            <pc:docMk/>
            <pc:sldMk cId="1920193994" sldId="484"/>
            <ac:spMk id="2" creationId="{E7DAE9C0-D011-4FA5-997D-B8846517AF3C}"/>
          </ac:spMkLst>
        </pc:spChg>
        <pc:spChg chg="mod">
          <ac:chgData name="Pekarskaya, Tatsiana" userId="488033cb-1b32-41d6-be9d-59f7526562ee" providerId="ADAL" clId="{78CA504D-BC9C-4F8F-8F57-3F4EDF684B55}" dt="2021-04-21T20:01:06.875" v="3021" actId="5793"/>
          <ac:spMkLst>
            <pc:docMk/>
            <pc:sldMk cId="1920193994" sldId="484"/>
            <ac:spMk id="3" creationId="{B21ACAE0-F06D-43F0-9653-AF6AE9324841}"/>
          </ac:spMkLst>
        </pc:spChg>
      </pc:sldChg>
      <pc:sldChg chg="addSp delSp modSp add ord delAnim modAnim modNotesTx">
        <pc:chgData name="Pekarskaya, Tatsiana" userId="488033cb-1b32-41d6-be9d-59f7526562ee" providerId="ADAL" clId="{78CA504D-BC9C-4F8F-8F57-3F4EDF684B55}" dt="2021-04-25T12:08:17.827" v="6001" actId="20577"/>
        <pc:sldMkLst>
          <pc:docMk/>
          <pc:sldMk cId="718710679" sldId="485"/>
        </pc:sldMkLst>
        <pc:spChg chg="add del mod">
          <ac:chgData name="Pekarskaya, Tatsiana" userId="488033cb-1b32-41d6-be9d-59f7526562ee" providerId="ADAL" clId="{78CA504D-BC9C-4F8F-8F57-3F4EDF684B55}" dt="2021-04-25T12:08:05.229" v="5999" actId="478"/>
          <ac:spMkLst>
            <pc:docMk/>
            <pc:sldMk cId="718710679" sldId="485"/>
            <ac:spMk id="2" creationId="{A7449E12-942D-421F-B86A-1E5BB835211F}"/>
          </ac:spMkLst>
        </pc:spChg>
        <pc:spChg chg="add del">
          <ac:chgData name="Pekarskaya, Tatsiana" userId="488033cb-1b32-41d6-be9d-59f7526562ee" providerId="ADAL" clId="{78CA504D-BC9C-4F8F-8F57-3F4EDF684B55}" dt="2021-04-21T18:19:37.301" v="1479" actId="478"/>
          <ac:spMkLst>
            <pc:docMk/>
            <pc:sldMk cId="718710679" sldId="485"/>
            <ac:spMk id="2" creationId="{BDBD93DF-3440-4D1F-BEE1-71F5B0A34F3F}"/>
          </ac:spMkLst>
        </pc:spChg>
        <pc:spChg chg="mod">
          <ac:chgData name="Pekarskaya, Tatsiana" userId="488033cb-1b32-41d6-be9d-59f7526562ee" providerId="ADAL" clId="{78CA504D-BC9C-4F8F-8F57-3F4EDF684B55}" dt="2021-04-25T11:01:13.028" v="4336" actId="20577"/>
          <ac:spMkLst>
            <pc:docMk/>
            <pc:sldMk cId="718710679" sldId="485"/>
            <ac:spMk id="5" creationId="{8F9DD2DF-120A-4D50-84AB-94BE6D79C325}"/>
          </ac:spMkLst>
        </pc:spChg>
        <pc:spChg chg="mod">
          <ac:chgData name="Pekarskaya, Tatsiana" userId="488033cb-1b32-41d6-be9d-59f7526562ee" providerId="ADAL" clId="{78CA504D-BC9C-4F8F-8F57-3F4EDF684B55}" dt="2021-04-25T11:21:47.703" v="4905" actId="1076"/>
          <ac:spMkLst>
            <pc:docMk/>
            <pc:sldMk cId="718710679" sldId="485"/>
            <ac:spMk id="8" creationId="{80CAE259-6C3D-4313-850A-13AB2C7B6E5E}"/>
          </ac:spMkLst>
        </pc:spChg>
        <pc:spChg chg="add del mod">
          <ac:chgData name="Pekarskaya, Tatsiana" userId="488033cb-1b32-41d6-be9d-59f7526562ee" providerId="ADAL" clId="{78CA504D-BC9C-4F8F-8F57-3F4EDF684B55}" dt="2021-04-25T12:08:07.593" v="6000" actId="478"/>
          <ac:spMkLst>
            <pc:docMk/>
            <pc:sldMk cId="718710679" sldId="485"/>
            <ac:spMk id="12" creationId="{C8ADC7D4-9F95-4BB9-813C-490815D04D34}"/>
          </ac:spMkLst>
        </pc:spChg>
        <pc:spChg chg="mod">
          <ac:chgData name="Pekarskaya, Tatsiana" userId="488033cb-1b32-41d6-be9d-59f7526562ee" providerId="ADAL" clId="{78CA504D-BC9C-4F8F-8F57-3F4EDF684B55}" dt="2021-04-25T11:22:19.217" v="4911" actId="1076"/>
          <ac:spMkLst>
            <pc:docMk/>
            <pc:sldMk cId="718710679" sldId="485"/>
            <ac:spMk id="30" creationId="{7421029F-25E0-425E-B936-C9AA698B7A8D}"/>
          </ac:spMkLst>
        </pc:spChg>
        <pc:grpChg chg="mod">
          <ac:chgData name="Pekarskaya, Tatsiana" userId="488033cb-1b32-41d6-be9d-59f7526562ee" providerId="ADAL" clId="{78CA504D-BC9C-4F8F-8F57-3F4EDF684B55}" dt="2021-04-25T11:22:14.980" v="4910" actId="1076"/>
          <ac:grpSpMkLst>
            <pc:docMk/>
            <pc:sldMk cId="718710679" sldId="485"/>
            <ac:grpSpMk id="18" creationId="{50DA5A60-3DB3-4D55-93A4-C3F54616E883}"/>
          </ac:grpSpMkLst>
        </pc:grpChg>
      </pc:sldChg>
      <pc:sldChg chg="addSp delSp modSp add ord delAnim modAnim modNotesTx">
        <pc:chgData name="Pekarskaya, Tatsiana" userId="488033cb-1b32-41d6-be9d-59f7526562ee" providerId="ADAL" clId="{78CA504D-BC9C-4F8F-8F57-3F4EDF684B55}" dt="2021-04-25T10:22:47.493" v="4284" actId="20577"/>
        <pc:sldMkLst>
          <pc:docMk/>
          <pc:sldMk cId="2506379123" sldId="486"/>
        </pc:sldMkLst>
        <pc:spChg chg="add mod">
          <ac:chgData name="Pekarskaya, Tatsiana" userId="488033cb-1b32-41d6-be9d-59f7526562ee" providerId="ADAL" clId="{78CA504D-BC9C-4F8F-8F57-3F4EDF684B55}" dt="2021-04-25T10:15:03.107" v="3854" actId="2085"/>
          <ac:spMkLst>
            <pc:docMk/>
            <pc:sldMk cId="2506379123" sldId="486"/>
            <ac:spMk id="2" creationId="{713346D6-AE18-4503-AA5F-32405C906221}"/>
          </ac:spMkLst>
        </pc:spChg>
        <pc:spChg chg="add mod">
          <ac:chgData name="Pekarskaya, Tatsiana" userId="488033cb-1b32-41d6-be9d-59f7526562ee" providerId="ADAL" clId="{78CA504D-BC9C-4F8F-8F57-3F4EDF684B55}" dt="2021-04-25T10:15:06.191" v="3855" actId="2085"/>
          <ac:spMkLst>
            <pc:docMk/>
            <pc:sldMk cId="2506379123" sldId="486"/>
            <ac:spMk id="15" creationId="{8A8A4737-7DFE-447E-A54B-462E4C2FC384}"/>
          </ac:spMkLst>
        </pc:spChg>
        <pc:spChg chg="mod">
          <ac:chgData name="Pekarskaya, Tatsiana" userId="488033cb-1b32-41d6-be9d-59f7526562ee" providerId="ADAL" clId="{78CA504D-BC9C-4F8F-8F57-3F4EDF684B55}" dt="2021-04-25T10:12:31.489" v="3682" actId="20577"/>
          <ac:spMkLst>
            <pc:docMk/>
            <pc:sldMk cId="2506379123" sldId="486"/>
            <ac:spMk id="24" creationId="{167D3017-CCEC-4D08-9EA5-BE7365E91428}"/>
          </ac:spMkLst>
        </pc:spChg>
        <pc:grpChg chg="add mod">
          <ac:chgData name="Pekarskaya, Tatsiana" userId="488033cb-1b32-41d6-be9d-59f7526562ee" providerId="ADAL" clId="{78CA504D-BC9C-4F8F-8F57-3F4EDF684B55}" dt="2021-04-25T10:12:14.566" v="3667" actId="1076"/>
          <ac:grpSpMkLst>
            <pc:docMk/>
            <pc:sldMk cId="2506379123" sldId="486"/>
            <ac:grpSpMk id="3" creationId="{E48A5A2C-7E9C-4952-940F-90B5EB3BD0F9}"/>
          </ac:grpSpMkLst>
        </pc:grpChg>
        <pc:grpChg chg="mod">
          <ac:chgData name="Pekarskaya, Tatsiana" userId="488033cb-1b32-41d6-be9d-59f7526562ee" providerId="ADAL" clId="{78CA504D-BC9C-4F8F-8F57-3F4EDF684B55}" dt="2021-04-21T15:03:31.558" v="676" actId="1076"/>
          <ac:grpSpMkLst>
            <pc:docMk/>
            <pc:sldMk cId="2506379123" sldId="486"/>
            <ac:grpSpMk id="7" creationId="{97D53FA6-4AE9-4D1C-A969-0468A4ADFEDD}"/>
          </ac:grpSpMkLst>
        </pc:grpChg>
        <pc:picChg chg="add mod">
          <ac:chgData name="Pekarskaya, Tatsiana" userId="488033cb-1b32-41d6-be9d-59f7526562ee" providerId="ADAL" clId="{78CA504D-BC9C-4F8F-8F57-3F4EDF684B55}" dt="2021-04-25T10:11:17.560" v="3655" actId="1076"/>
          <ac:picMkLst>
            <pc:docMk/>
            <pc:sldMk cId="2506379123" sldId="486"/>
            <ac:picMk id="11" creationId="{A736E7D5-29B6-410B-9FAC-00E251193EDA}"/>
          </ac:picMkLst>
        </pc:picChg>
        <pc:picChg chg="add mod">
          <ac:chgData name="Pekarskaya, Tatsiana" userId="488033cb-1b32-41d6-be9d-59f7526562ee" providerId="ADAL" clId="{78CA504D-BC9C-4F8F-8F57-3F4EDF684B55}" dt="2021-04-25T10:12:00.331" v="3664" actId="164"/>
          <ac:picMkLst>
            <pc:docMk/>
            <pc:sldMk cId="2506379123" sldId="486"/>
            <ac:picMk id="12" creationId="{CFDA2BB6-E9B0-4E13-AF33-7BD4AADEC7F7}"/>
          </ac:picMkLst>
        </pc:picChg>
        <pc:picChg chg="del">
          <ac:chgData name="Pekarskaya, Tatsiana" userId="488033cb-1b32-41d6-be9d-59f7526562ee" providerId="ADAL" clId="{78CA504D-BC9C-4F8F-8F57-3F4EDF684B55}" dt="2021-04-21T13:03:43.602" v="641" actId="478"/>
          <ac:picMkLst>
            <pc:docMk/>
            <pc:sldMk cId="2506379123" sldId="486"/>
            <ac:picMk id="15" creationId="{A282902E-989A-4897-9EFD-04D589A11ABC}"/>
          </ac:picMkLst>
        </pc:picChg>
        <pc:picChg chg="mod">
          <ac:chgData name="Pekarskaya, Tatsiana" userId="488033cb-1b32-41d6-be9d-59f7526562ee" providerId="ADAL" clId="{78CA504D-BC9C-4F8F-8F57-3F4EDF684B55}" dt="2021-04-21T15:03:35.185" v="677" actId="14100"/>
          <ac:picMkLst>
            <pc:docMk/>
            <pc:sldMk cId="2506379123" sldId="486"/>
            <ac:picMk id="16" creationId="{0F00F541-0297-41D3-9D20-07AE1D06E128}"/>
          </ac:picMkLst>
        </pc:picChg>
      </pc:sldChg>
      <pc:sldChg chg="delSp modSp add ord modNotesTx">
        <pc:chgData name="Pekarskaya, Tatsiana" userId="488033cb-1b32-41d6-be9d-59f7526562ee" providerId="ADAL" clId="{78CA504D-BC9C-4F8F-8F57-3F4EDF684B55}" dt="2021-04-25T12:06:57.540" v="5996"/>
        <pc:sldMkLst>
          <pc:docMk/>
          <pc:sldMk cId="3248337294" sldId="487"/>
        </pc:sldMkLst>
        <pc:spChg chg="mod">
          <ac:chgData name="Pekarskaya, Tatsiana" userId="488033cb-1b32-41d6-be9d-59f7526562ee" providerId="ADAL" clId="{78CA504D-BC9C-4F8F-8F57-3F4EDF684B55}" dt="2021-04-25T12:06:57.540" v="5996"/>
          <ac:spMkLst>
            <pc:docMk/>
            <pc:sldMk cId="3248337294" sldId="487"/>
            <ac:spMk id="2" creationId="{F955169A-C2CF-418F-8767-86BAC68379C0}"/>
          </ac:spMkLst>
        </pc:spChg>
        <pc:spChg chg="mod">
          <ac:chgData name="Pekarskaya, Tatsiana" userId="488033cb-1b32-41d6-be9d-59f7526562ee" providerId="ADAL" clId="{78CA504D-BC9C-4F8F-8F57-3F4EDF684B55}" dt="2021-04-25T12:01:45.999" v="5995" actId="1076"/>
          <ac:spMkLst>
            <pc:docMk/>
            <pc:sldMk cId="3248337294" sldId="487"/>
            <ac:spMk id="8" creationId="{89999A8B-DB7E-49D4-B9FF-EA9D5BBD3428}"/>
          </ac:spMkLst>
        </pc:spChg>
        <pc:picChg chg="del">
          <ac:chgData name="Pekarskaya, Tatsiana" userId="488033cb-1b32-41d6-be9d-59f7526562ee" providerId="ADAL" clId="{78CA504D-BC9C-4F8F-8F57-3F4EDF684B55}" dt="2021-04-21T15:07:21.388" v="700" actId="478"/>
          <ac:picMkLst>
            <pc:docMk/>
            <pc:sldMk cId="3248337294" sldId="487"/>
            <ac:picMk id="6" creationId="{0038CB62-1D02-4705-B483-C94177FFA2B4}"/>
          </ac:picMkLst>
        </pc:picChg>
        <pc:picChg chg="del">
          <ac:chgData name="Pekarskaya, Tatsiana" userId="488033cb-1b32-41d6-be9d-59f7526562ee" providerId="ADAL" clId="{78CA504D-BC9C-4F8F-8F57-3F4EDF684B55}" dt="2021-04-21T15:07:23.069" v="701" actId="478"/>
          <ac:picMkLst>
            <pc:docMk/>
            <pc:sldMk cId="3248337294" sldId="487"/>
            <ac:picMk id="7" creationId="{74593195-C817-4721-9B7F-719D960FA5CA}"/>
          </ac:picMkLst>
        </pc:picChg>
      </pc:sldChg>
      <pc:sldChg chg="addSp modSp add ord modAnim modNotesTx">
        <pc:chgData name="Pekarskaya, Tatsiana" userId="488033cb-1b32-41d6-be9d-59f7526562ee" providerId="ADAL" clId="{78CA504D-BC9C-4F8F-8F57-3F4EDF684B55}" dt="2021-04-26T07:34:40.962" v="19609" actId="20577"/>
        <pc:sldMkLst>
          <pc:docMk/>
          <pc:sldMk cId="267090061" sldId="488"/>
        </pc:sldMkLst>
        <pc:spChg chg="mod">
          <ac:chgData name="Pekarskaya, Tatsiana" userId="488033cb-1b32-41d6-be9d-59f7526562ee" providerId="ADAL" clId="{78CA504D-BC9C-4F8F-8F57-3F4EDF684B55}" dt="2021-04-25T13:18:10.652" v="7508" actId="20577"/>
          <ac:spMkLst>
            <pc:docMk/>
            <pc:sldMk cId="267090061" sldId="488"/>
            <ac:spMk id="2" creationId="{DE90C62B-FD1F-49D6-AE14-9BA41D8390AC}"/>
          </ac:spMkLst>
        </pc:spChg>
        <pc:spChg chg="mod">
          <ac:chgData name="Pekarskaya, Tatsiana" userId="488033cb-1b32-41d6-be9d-59f7526562ee" providerId="ADAL" clId="{78CA504D-BC9C-4F8F-8F57-3F4EDF684B55}" dt="2021-04-21T18:13:08.872" v="1452" actId="20577"/>
          <ac:spMkLst>
            <pc:docMk/>
            <pc:sldMk cId="267090061" sldId="488"/>
            <ac:spMk id="3" creationId="{A79B3DB3-CCB0-456F-9BC4-7EB9E41F61AB}"/>
          </ac:spMkLst>
        </pc:spChg>
        <pc:spChg chg="add mod">
          <ac:chgData name="Pekarskaya, Tatsiana" userId="488033cb-1b32-41d6-be9d-59f7526562ee" providerId="ADAL" clId="{78CA504D-BC9C-4F8F-8F57-3F4EDF684B55}" dt="2021-04-25T13:21:58.771" v="7572" actId="6549"/>
          <ac:spMkLst>
            <pc:docMk/>
            <pc:sldMk cId="267090061" sldId="488"/>
            <ac:spMk id="4" creationId="{6E28E4D2-71B6-4C4F-983E-CE34F65D699E}"/>
          </ac:spMkLst>
        </pc:spChg>
      </pc:sldChg>
      <pc:sldChg chg="addSp delSp modSp add modAnim modNotesTx">
        <pc:chgData name="Pekarskaya, Tatsiana" userId="488033cb-1b32-41d6-be9d-59f7526562ee" providerId="ADAL" clId="{78CA504D-BC9C-4F8F-8F57-3F4EDF684B55}" dt="2021-04-26T07:28:45.921" v="19279" actId="20577"/>
        <pc:sldMkLst>
          <pc:docMk/>
          <pc:sldMk cId="1120061100" sldId="489"/>
        </pc:sldMkLst>
        <pc:spChg chg="add mod">
          <ac:chgData name="Pekarskaya, Tatsiana" userId="488033cb-1b32-41d6-be9d-59f7526562ee" providerId="ADAL" clId="{78CA504D-BC9C-4F8F-8F57-3F4EDF684B55}" dt="2021-04-21T18:57:18.226" v="1944" actId="1036"/>
          <ac:spMkLst>
            <pc:docMk/>
            <pc:sldMk cId="1120061100" sldId="489"/>
            <ac:spMk id="10" creationId="{1308B19C-3C03-4A0B-9D31-DD9B0814A581}"/>
          </ac:spMkLst>
        </pc:spChg>
        <pc:spChg chg="add del mod">
          <ac:chgData name="Pekarskaya, Tatsiana" userId="488033cb-1b32-41d6-be9d-59f7526562ee" providerId="ADAL" clId="{78CA504D-BC9C-4F8F-8F57-3F4EDF684B55}" dt="2021-04-21T18:58:02.281" v="1951" actId="478"/>
          <ac:spMkLst>
            <pc:docMk/>
            <pc:sldMk cId="1120061100" sldId="489"/>
            <ac:spMk id="13" creationId="{1A50FB47-68C1-4A4E-B292-FCC3D120F520}"/>
          </ac:spMkLst>
        </pc:spChg>
        <pc:cxnChg chg="add mod">
          <ac:chgData name="Pekarskaya, Tatsiana" userId="488033cb-1b32-41d6-be9d-59f7526562ee" providerId="ADAL" clId="{78CA504D-BC9C-4F8F-8F57-3F4EDF684B55}" dt="2021-04-21T18:55:48.661" v="1854" actId="693"/>
          <ac:cxnSpMkLst>
            <pc:docMk/>
            <pc:sldMk cId="1120061100" sldId="489"/>
            <ac:cxnSpMk id="6" creationId="{88084313-B939-4650-877C-6E501A1EE0DC}"/>
          </ac:cxnSpMkLst>
        </pc:cxnChg>
        <pc:cxnChg chg="del">
          <ac:chgData name="Pekarskaya, Tatsiana" userId="488033cb-1b32-41d6-be9d-59f7526562ee" providerId="ADAL" clId="{78CA504D-BC9C-4F8F-8F57-3F4EDF684B55}" dt="2021-04-21T18:55:07.876" v="1845" actId="478"/>
          <ac:cxnSpMkLst>
            <pc:docMk/>
            <pc:sldMk cId="1120061100" sldId="489"/>
            <ac:cxnSpMk id="7" creationId="{CA54D158-45B5-4F54-99CF-FE4D2B7FA13E}"/>
          </ac:cxnSpMkLst>
        </pc:cxnChg>
        <pc:cxnChg chg="del">
          <ac:chgData name="Pekarskaya, Tatsiana" userId="488033cb-1b32-41d6-be9d-59f7526562ee" providerId="ADAL" clId="{78CA504D-BC9C-4F8F-8F57-3F4EDF684B55}" dt="2021-04-21T18:55:14.503" v="1848" actId="478"/>
          <ac:cxnSpMkLst>
            <pc:docMk/>
            <pc:sldMk cId="1120061100" sldId="489"/>
            <ac:cxnSpMk id="9" creationId="{72A20C37-95D0-4C6C-B275-47D02AABDB94}"/>
          </ac:cxnSpMkLst>
        </pc:cxnChg>
        <pc:cxnChg chg="del">
          <ac:chgData name="Pekarskaya, Tatsiana" userId="488033cb-1b32-41d6-be9d-59f7526562ee" providerId="ADAL" clId="{78CA504D-BC9C-4F8F-8F57-3F4EDF684B55}" dt="2021-04-21T18:55:16.488" v="1849" actId="478"/>
          <ac:cxnSpMkLst>
            <pc:docMk/>
            <pc:sldMk cId="1120061100" sldId="489"/>
            <ac:cxnSpMk id="11" creationId="{49FF21F2-DDDE-4570-A636-6711740FE151}"/>
          </ac:cxnSpMkLst>
        </pc:cxnChg>
        <pc:cxnChg chg="del">
          <ac:chgData name="Pekarskaya, Tatsiana" userId="488033cb-1b32-41d6-be9d-59f7526562ee" providerId="ADAL" clId="{78CA504D-BC9C-4F8F-8F57-3F4EDF684B55}" dt="2021-04-21T18:55:18.657" v="1850" actId="478"/>
          <ac:cxnSpMkLst>
            <pc:docMk/>
            <pc:sldMk cId="1120061100" sldId="489"/>
            <ac:cxnSpMk id="15" creationId="{61C23411-C3C5-4DFE-B94A-12C6E768DFD9}"/>
          </ac:cxnSpMkLst>
        </pc:cxnChg>
        <pc:cxnChg chg="add mod">
          <ac:chgData name="Pekarskaya, Tatsiana" userId="488033cb-1b32-41d6-be9d-59f7526562ee" providerId="ADAL" clId="{78CA504D-BC9C-4F8F-8F57-3F4EDF684B55}" dt="2021-04-21T18:56:23.627" v="1935" actId="14100"/>
          <ac:cxnSpMkLst>
            <pc:docMk/>
            <pc:sldMk cId="1120061100" sldId="489"/>
            <ac:cxnSpMk id="16" creationId="{B61B8E46-8E25-40EB-AB43-B44B208C038C}"/>
          </ac:cxnSpMkLst>
        </pc:cxnChg>
        <pc:cxnChg chg="del">
          <ac:chgData name="Pekarskaya, Tatsiana" userId="488033cb-1b32-41d6-be9d-59f7526562ee" providerId="ADAL" clId="{78CA504D-BC9C-4F8F-8F57-3F4EDF684B55}" dt="2021-04-21T18:55:09.861" v="1846" actId="478"/>
          <ac:cxnSpMkLst>
            <pc:docMk/>
            <pc:sldMk cId="1120061100" sldId="489"/>
            <ac:cxnSpMk id="17" creationId="{EA087D3D-48EF-4948-BF30-7FF16C53B626}"/>
          </ac:cxnSpMkLst>
        </pc:cxnChg>
        <pc:cxnChg chg="del">
          <ac:chgData name="Pekarskaya, Tatsiana" userId="488033cb-1b32-41d6-be9d-59f7526562ee" providerId="ADAL" clId="{78CA504D-BC9C-4F8F-8F57-3F4EDF684B55}" dt="2021-04-21T18:55:12.013" v="1847" actId="478"/>
          <ac:cxnSpMkLst>
            <pc:docMk/>
            <pc:sldMk cId="1120061100" sldId="489"/>
            <ac:cxnSpMk id="19" creationId="{0BB95142-2618-48E0-90DC-BA9BF835DCEC}"/>
          </ac:cxnSpMkLst>
        </pc:cxnChg>
      </pc:sldChg>
      <pc:sldChg chg="modSp add">
        <pc:chgData name="Pekarskaya, Tatsiana" userId="488033cb-1b32-41d6-be9d-59f7526562ee" providerId="ADAL" clId="{78CA504D-BC9C-4F8F-8F57-3F4EDF684B55}" dt="2021-04-26T10:05:20.989" v="25962" actId="20577"/>
        <pc:sldMkLst>
          <pc:docMk/>
          <pc:sldMk cId="3269810913" sldId="490"/>
        </pc:sldMkLst>
        <pc:spChg chg="mod">
          <ac:chgData name="Pekarskaya, Tatsiana" userId="488033cb-1b32-41d6-be9d-59f7526562ee" providerId="ADAL" clId="{78CA504D-BC9C-4F8F-8F57-3F4EDF684B55}" dt="2021-04-26T10:05:14.647" v="25960" actId="20577"/>
          <ac:spMkLst>
            <pc:docMk/>
            <pc:sldMk cId="3269810913" sldId="490"/>
            <ac:spMk id="2" creationId="{E0DAB035-38F4-4ACF-87FD-261B5B722281}"/>
          </ac:spMkLst>
        </pc:spChg>
        <pc:spChg chg="mod">
          <ac:chgData name="Pekarskaya, Tatsiana" userId="488033cb-1b32-41d6-be9d-59f7526562ee" providerId="ADAL" clId="{78CA504D-BC9C-4F8F-8F57-3F4EDF684B55}" dt="2021-04-26T10:05:20.989" v="25962" actId="20577"/>
          <ac:spMkLst>
            <pc:docMk/>
            <pc:sldMk cId="3269810913" sldId="490"/>
            <ac:spMk id="3" creationId="{82F65C5F-7A64-4280-8684-7EC75D4C29DE}"/>
          </ac:spMkLst>
        </pc:spChg>
      </pc:sldChg>
      <pc:sldChg chg="modSp add">
        <pc:chgData name="Pekarskaya, Tatsiana" userId="488033cb-1b32-41d6-be9d-59f7526562ee" providerId="ADAL" clId="{78CA504D-BC9C-4F8F-8F57-3F4EDF684B55}" dt="2021-04-21T19:46:30.466" v="2491" actId="20577"/>
        <pc:sldMkLst>
          <pc:docMk/>
          <pc:sldMk cId="4077169152" sldId="491"/>
        </pc:sldMkLst>
        <pc:spChg chg="mod">
          <ac:chgData name="Pekarskaya, Tatsiana" userId="488033cb-1b32-41d6-be9d-59f7526562ee" providerId="ADAL" clId="{78CA504D-BC9C-4F8F-8F57-3F4EDF684B55}" dt="2021-04-21T19:46:17.601" v="2484" actId="20577"/>
          <ac:spMkLst>
            <pc:docMk/>
            <pc:sldMk cId="4077169152" sldId="491"/>
            <ac:spMk id="2" creationId="{E0DAB035-38F4-4ACF-87FD-261B5B722281}"/>
          </ac:spMkLst>
        </pc:spChg>
        <pc:spChg chg="mod">
          <ac:chgData name="Pekarskaya, Tatsiana" userId="488033cb-1b32-41d6-be9d-59f7526562ee" providerId="ADAL" clId="{78CA504D-BC9C-4F8F-8F57-3F4EDF684B55}" dt="2021-04-21T19:46:30.466" v="2491" actId="20577"/>
          <ac:spMkLst>
            <pc:docMk/>
            <pc:sldMk cId="4077169152" sldId="491"/>
            <ac:spMk id="3" creationId="{82F65C5F-7A64-4280-8684-7EC75D4C29DE}"/>
          </ac:spMkLst>
        </pc:spChg>
      </pc:sldChg>
      <pc:sldChg chg="modSp add modNotesTx">
        <pc:chgData name="Pekarskaya, Tatsiana" userId="488033cb-1b32-41d6-be9d-59f7526562ee" providerId="ADAL" clId="{78CA504D-BC9C-4F8F-8F57-3F4EDF684B55}" dt="2021-04-25T20:41:38.253" v="13872" actId="20577"/>
        <pc:sldMkLst>
          <pc:docMk/>
          <pc:sldMk cId="4095018834" sldId="492"/>
        </pc:sldMkLst>
        <pc:spChg chg="mod">
          <ac:chgData name="Pekarskaya, Tatsiana" userId="488033cb-1b32-41d6-be9d-59f7526562ee" providerId="ADAL" clId="{78CA504D-BC9C-4F8F-8F57-3F4EDF684B55}" dt="2021-04-25T20:39:43.674" v="13803" actId="20577"/>
          <ac:spMkLst>
            <pc:docMk/>
            <pc:sldMk cId="4095018834" sldId="492"/>
            <ac:spMk id="2" creationId="{0960C704-F1CE-425D-BADE-EC8A429BFC03}"/>
          </ac:spMkLst>
        </pc:spChg>
        <pc:spChg chg="mod">
          <ac:chgData name="Pekarskaya, Tatsiana" userId="488033cb-1b32-41d6-be9d-59f7526562ee" providerId="ADAL" clId="{78CA504D-BC9C-4F8F-8F57-3F4EDF684B55}" dt="2021-04-25T20:41:09.097" v="13860" actId="20577"/>
          <ac:spMkLst>
            <pc:docMk/>
            <pc:sldMk cId="4095018834" sldId="492"/>
            <ac:spMk id="3" creationId="{2CEC0F11-8E56-4370-999D-E348165F34AB}"/>
          </ac:spMkLst>
        </pc:spChg>
      </pc:sldChg>
      <pc:sldChg chg="modSp add del">
        <pc:chgData name="Pekarskaya, Tatsiana" userId="488033cb-1b32-41d6-be9d-59f7526562ee" providerId="ADAL" clId="{78CA504D-BC9C-4F8F-8F57-3F4EDF684B55}" dt="2021-04-25T20:39:14.619" v="13761" actId="2696"/>
        <pc:sldMkLst>
          <pc:docMk/>
          <pc:sldMk cId="3756990525" sldId="493"/>
        </pc:sldMkLst>
        <pc:spChg chg="mod">
          <ac:chgData name="Pekarskaya, Tatsiana" userId="488033cb-1b32-41d6-be9d-59f7526562ee" providerId="ADAL" clId="{78CA504D-BC9C-4F8F-8F57-3F4EDF684B55}" dt="2021-04-23T08:40:18.884" v="3110"/>
          <ac:spMkLst>
            <pc:docMk/>
            <pc:sldMk cId="3756990525" sldId="493"/>
            <ac:spMk id="2" creationId="{F31160C8-AED2-4A74-9812-DD572F6B7863}"/>
          </ac:spMkLst>
        </pc:spChg>
        <pc:spChg chg="mod">
          <ac:chgData name="Pekarskaya, Tatsiana" userId="488033cb-1b32-41d6-be9d-59f7526562ee" providerId="ADAL" clId="{78CA504D-BC9C-4F8F-8F57-3F4EDF684B55}" dt="2021-04-23T08:42:28.112" v="3112"/>
          <ac:spMkLst>
            <pc:docMk/>
            <pc:sldMk cId="3756990525" sldId="493"/>
            <ac:spMk id="3" creationId="{C2BF729E-75CD-4A50-8548-382E533F1320}"/>
          </ac:spMkLst>
        </pc:spChg>
      </pc:sldChg>
      <pc:sldChg chg="add modAnim modNotesTx">
        <pc:chgData name="Pekarskaya, Tatsiana" userId="488033cb-1b32-41d6-be9d-59f7526562ee" providerId="ADAL" clId="{78CA504D-BC9C-4F8F-8F57-3F4EDF684B55}" dt="2021-04-25T12:09:45.025" v="6005" actId="20577"/>
        <pc:sldMkLst>
          <pc:docMk/>
          <pc:sldMk cId="1774755171" sldId="494"/>
        </pc:sldMkLst>
      </pc:sldChg>
      <pc:sldChg chg="addSp delSp modSp add modAnim modNotesTx">
        <pc:chgData name="Pekarskaya, Tatsiana" userId="488033cb-1b32-41d6-be9d-59f7526562ee" providerId="ADAL" clId="{78CA504D-BC9C-4F8F-8F57-3F4EDF684B55}" dt="2021-04-25T13:03:05.704" v="7134" actId="20577"/>
        <pc:sldMkLst>
          <pc:docMk/>
          <pc:sldMk cId="3980474396" sldId="495"/>
        </pc:sldMkLst>
        <pc:spChg chg="del mod">
          <ac:chgData name="Pekarskaya, Tatsiana" userId="488033cb-1b32-41d6-be9d-59f7526562ee" providerId="ADAL" clId="{78CA504D-BC9C-4F8F-8F57-3F4EDF684B55}" dt="2021-04-25T12:34:38.036" v="6100" actId="478"/>
          <ac:spMkLst>
            <pc:docMk/>
            <pc:sldMk cId="3980474396" sldId="495"/>
            <ac:spMk id="2" creationId="{192B029A-2718-4984-BF09-8C43AA03B74A}"/>
          </ac:spMkLst>
        </pc:spChg>
        <pc:spChg chg="del mod">
          <ac:chgData name="Pekarskaya, Tatsiana" userId="488033cb-1b32-41d6-be9d-59f7526562ee" providerId="ADAL" clId="{78CA504D-BC9C-4F8F-8F57-3F4EDF684B55}" dt="2021-04-25T12:33:35.722" v="6080"/>
          <ac:spMkLst>
            <pc:docMk/>
            <pc:sldMk cId="3980474396" sldId="495"/>
            <ac:spMk id="3" creationId="{D5B818A0-9B93-4142-BB75-368EFD1152DF}"/>
          </ac:spMkLst>
        </pc:spChg>
        <pc:spChg chg="add del mod">
          <ac:chgData name="Pekarskaya, Tatsiana" userId="488033cb-1b32-41d6-be9d-59f7526562ee" providerId="ADAL" clId="{78CA504D-BC9C-4F8F-8F57-3F4EDF684B55}" dt="2021-04-25T12:34:40.526" v="6101" actId="478"/>
          <ac:spMkLst>
            <pc:docMk/>
            <pc:sldMk cId="3980474396" sldId="495"/>
            <ac:spMk id="5" creationId="{A4FAAE13-2908-4720-8AFE-3F247BDD1BEB}"/>
          </ac:spMkLst>
        </pc:spChg>
        <pc:spChg chg="add del mod">
          <ac:chgData name="Pekarskaya, Tatsiana" userId="488033cb-1b32-41d6-be9d-59f7526562ee" providerId="ADAL" clId="{78CA504D-BC9C-4F8F-8F57-3F4EDF684B55}" dt="2021-04-25T12:35:08.861" v="6111"/>
          <ac:spMkLst>
            <pc:docMk/>
            <pc:sldMk cId="3980474396" sldId="495"/>
            <ac:spMk id="6" creationId="{142DABBF-FF31-4CEA-A8E9-28CC9A0B5246}"/>
          </ac:spMkLst>
        </pc:spChg>
        <pc:spChg chg="add mod">
          <ac:chgData name="Pekarskaya, Tatsiana" userId="488033cb-1b32-41d6-be9d-59f7526562ee" providerId="ADAL" clId="{78CA504D-BC9C-4F8F-8F57-3F4EDF684B55}" dt="2021-04-25T12:40:32.838" v="6169" actId="1076"/>
          <ac:spMkLst>
            <pc:docMk/>
            <pc:sldMk cId="3980474396" sldId="495"/>
            <ac:spMk id="7" creationId="{6C9926D8-8619-4FB5-9AD5-C7CDAE809938}"/>
          </ac:spMkLst>
        </pc:spChg>
        <pc:spChg chg="add mod">
          <ac:chgData name="Pekarskaya, Tatsiana" userId="488033cb-1b32-41d6-be9d-59f7526562ee" providerId="ADAL" clId="{78CA504D-BC9C-4F8F-8F57-3F4EDF684B55}" dt="2021-04-25T12:41:02.045" v="6201" actId="404"/>
          <ac:spMkLst>
            <pc:docMk/>
            <pc:sldMk cId="3980474396" sldId="495"/>
            <ac:spMk id="9" creationId="{86299099-03F4-423C-9A90-011B0ABEF254}"/>
          </ac:spMkLst>
        </pc:spChg>
        <pc:picChg chg="add mod modCrop">
          <ac:chgData name="Pekarskaya, Tatsiana" userId="488033cb-1b32-41d6-be9d-59f7526562ee" providerId="ADAL" clId="{78CA504D-BC9C-4F8F-8F57-3F4EDF684B55}" dt="2021-04-25T12:41:23.626" v="6206" actId="1076"/>
          <ac:picMkLst>
            <pc:docMk/>
            <pc:sldMk cId="3980474396" sldId="495"/>
            <ac:picMk id="1026" creationId="{01F10F4A-8F18-4183-83EE-FD5902023D30}"/>
          </ac:picMkLst>
        </pc:picChg>
        <pc:cxnChg chg="add mod">
          <ac:chgData name="Pekarskaya, Tatsiana" userId="488033cb-1b32-41d6-be9d-59f7526562ee" providerId="ADAL" clId="{78CA504D-BC9C-4F8F-8F57-3F4EDF684B55}" dt="2021-04-25T12:55:41.302" v="6698" actId="13822"/>
          <ac:cxnSpMkLst>
            <pc:docMk/>
            <pc:sldMk cId="3980474396" sldId="495"/>
            <ac:cxnSpMk id="10" creationId="{A96597AF-8AC4-427A-BA06-D1A9D960E361}"/>
          </ac:cxnSpMkLst>
        </pc:cxnChg>
      </pc:sldChg>
      <pc:sldChg chg="addSp delSp modSp add modNotesTx">
        <pc:chgData name="Pekarskaya, Tatsiana" userId="488033cb-1b32-41d6-be9d-59f7526562ee" providerId="ADAL" clId="{78CA504D-BC9C-4F8F-8F57-3F4EDF684B55}" dt="2021-04-26T11:35:40.665" v="27998" actId="20577"/>
        <pc:sldMkLst>
          <pc:docMk/>
          <pc:sldMk cId="2447750414" sldId="496"/>
        </pc:sldMkLst>
        <pc:spChg chg="mod">
          <ac:chgData name="Pekarskaya, Tatsiana" userId="488033cb-1b32-41d6-be9d-59f7526562ee" providerId="ADAL" clId="{78CA504D-BC9C-4F8F-8F57-3F4EDF684B55}" dt="2021-04-26T11:34:17.546" v="27817" actId="1076"/>
          <ac:spMkLst>
            <pc:docMk/>
            <pc:sldMk cId="2447750414" sldId="496"/>
            <ac:spMk id="2" creationId="{579F777D-42C0-4DD9-BB3A-CF6F7684252A}"/>
          </ac:spMkLst>
        </pc:spChg>
        <pc:spChg chg="del">
          <ac:chgData name="Pekarskaya, Tatsiana" userId="488033cb-1b32-41d6-be9d-59f7526562ee" providerId="ADAL" clId="{78CA504D-BC9C-4F8F-8F57-3F4EDF684B55}" dt="2021-04-25T18:32:22.728" v="12594"/>
          <ac:spMkLst>
            <pc:docMk/>
            <pc:sldMk cId="2447750414" sldId="496"/>
            <ac:spMk id="3" creationId="{8B765F24-3DB0-47E7-995E-2BE850C0E2CA}"/>
          </ac:spMkLst>
        </pc:spChg>
        <pc:spChg chg="add del mod">
          <ac:chgData name="Pekarskaya, Tatsiana" userId="488033cb-1b32-41d6-be9d-59f7526562ee" providerId="ADAL" clId="{78CA504D-BC9C-4F8F-8F57-3F4EDF684B55}" dt="2021-04-26T11:32:44.007" v="27806" actId="478"/>
          <ac:spMkLst>
            <pc:docMk/>
            <pc:sldMk cId="2447750414" sldId="496"/>
            <ac:spMk id="3" creationId="{F286CAAE-1FA6-4356-AA24-5E2E666336CC}"/>
          </ac:spMkLst>
        </pc:spChg>
        <pc:spChg chg="add mod">
          <ac:chgData name="Pekarskaya, Tatsiana" userId="488033cb-1b32-41d6-be9d-59f7526562ee" providerId="ADAL" clId="{78CA504D-BC9C-4F8F-8F57-3F4EDF684B55}" dt="2021-04-26T11:35:09.227" v="27921" actId="13822"/>
          <ac:spMkLst>
            <pc:docMk/>
            <pc:sldMk cId="2447750414" sldId="496"/>
            <ac:spMk id="4" creationId="{89299B41-E78A-4FE9-A5A9-43C4A1A520A7}"/>
          </ac:spMkLst>
        </pc:spChg>
        <pc:spChg chg="add del mod">
          <ac:chgData name="Pekarskaya, Tatsiana" userId="488033cb-1b32-41d6-be9d-59f7526562ee" providerId="ADAL" clId="{78CA504D-BC9C-4F8F-8F57-3F4EDF684B55}" dt="2021-04-25T18:40:03.452" v="12948" actId="478"/>
          <ac:spMkLst>
            <pc:docMk/>
            <pc:sldMk cId="2447750414" sldId="496"/>
            <ac:spMk id="5" creationId="{31B0CCAE-EECA-4126-926C-A301080D1D2B}"/>
          </ac:spMkLst>
        </pc:spChg>
        <pc:picChg chg="add mod modCrop">
          <ac:chgData name="Pekarskaya, Tatsiana" userId="488033cb-1b32-41d6-be9d-59f7526562ee" providerId="ADAL" clId="{78CA504D-BC9C-4F8F-8F57-3F4EDF684B55}" dt="2021-04-26T11:34:14.666" v="27816" actId="1076"/>
          <ac:picMkLst>
            <pc:docMk/>
            <pc:sldMk cId="2447750414" sldId="496"/>
            <ac:picMk id="1026" creationId="{0BED560F-AA03-405B-958C-9D51A4B1B5B4}"/>
          </ac:picMkLst>
        </pc:picChg>
        <pc:picChg chg="add del mod">
          <ac:chgData name="Pekarskaya, Tatsiana" userId="488033cb-1b32-41d6-be9d-59f7526562ee" providerId="ADAL" clId="{78CA504D-BC9C-4F8F-8F57-3F4EDF684B55}" dt="2021-04-25T18:39:53.265" v="12944" actId="478"/>
          <ac:picMkLst>
            <pc:docMk/>
            <pc:sldMk cId="2447750414" sldId="496"/>
            <ac:picMk id="2050" creationId="{662A15B5-539E-4C44-B28D-8B5C533C5743}"/>
          </ac:picMkLst>
        </pc:picChg>
        <pc:picChg chg="add del mod">
          <ac:chgData name="Pekarskaya, Tatsiana" userId="488033cb-1b32-41d6-be9d-59f7526562ee" providerId="ADAL" clId="{78CA504D-BC9C-4F8F-8F57-3F4EDF684B55}" dt="2021-04-26T11:32:37.756" v="27804" actId="478"/>
          <ac:picMkLst>
            <pc:docMk/>
            <pc:sldMk cId="2447750414" sldId="496"/>
            <ac:picMk id="2052" creationId="{CF448C56-BD21-4403-A0C3-3CBE35BAB39E}"/>
          </ac:picMkLst>
        </pc:picChg>
      </pc:sldChg>
      <pc:sldChg chg="modSp add modNotesTx">
        <pc:chgData name="Pekarskaya, Tatsiana" userId="488033cb-1b32-41d6-be9d-59f7526562ee" providerId="ADAL" clId="{78CA504D-BC9C-4F8F-8F57-3F4EDF684B55}" dt="2021-04-26T07:16:35.310" v="18536" actId="20577"/>
        <pc:sldMkLst>
          <pc:docMk/>
          <pc:sldMk cId="3568478003" sldId="497"/>
        </pc:sldMkLst>
        <pc:cxnChg chg="mod">
          <ac:chgData name="Pekarskaya, Tatsiana" userId="488033cb-1b32-41d6-be9d-59f7526562ee" providerId="ADAL" clId="{78CA504D-BC9C-4F8F-8F57-3F4EDF684B55}" dt="2021-04-26T06:59:55.553" v="17734" actId="14100"/>
          <ac:cxnSpMkLst>
            <pc:docMk/>
            <pc:sldMk cId="3568478003" sldId="497"/>
            <ac:cxnSpMk id="7" creationId="{CA54D158-45B5-4F54-99CF-FE4D2B7FA13E}"/>
          </ac:cxnSpMkLst>
        </pc:cxnChg>
        <pc:cxnChg chg="mod">
          <ac:chgData name="Pekarskaya, Tatsiana" userId="488033cb-1b32-41d6-be9d-59f7526562ee" providerId="ADAL" clId="{78CA504D-BC9C-4F8F-8F57-3F4EDF684B55}" dt="2021-04-26T06:59:47.023" v="17732" actId="14100"/>
          <ac:cxnSpMkLst>
            <pc:docMk/>
            <pc:sldMk cId="3568478003" sldId="497"/>
            <ac:cxnSpMk id="9" creationId="{72A20C37-95D0-4C6C-B275-47D02AABDB94}"/>
          </ac:cxnSpMkLst>
        </pc:cxnChg>
        <pc:cxnChg chg="mod">
          <ac:chgData name="Pekarskaya, Tatsiana" userId="488033cb-1b32-41d6-be9d-59f7526562ee" providerId="ADAL" clId="{78CA504D-BC9C-4F8F-8F57-3F4EDF684B55}" dt="2021-04-26T06:59:40.676" v="17731" actId="14100"/>
          <ac:cxnSpMkLst>
            <pc:docMk/>
            <pc:sldMk cId="3568478003" sldId="497"/>
            <ac:cxnSpMk id="11" creationId="{49FF21F2-DDDE-4570-A636-6711740FE151}"/>
          </ac:cxnSpMkLst>
        </pc:cxnChg>
        <pc:cxnChg chg="mod">
          <ac:chgData name="Pekarskaya, Tatsiana" userId="488033cb-1b32-41d6-be9d-59f7526562ee" providerId="ADAL" clId="{78CA504D-BC9C-4F8F-8F57-3F4EDF684B55}" dt="2021-04-26T07:00:02.627" v="17735" actId="14100"/>
          <ac:cxnSpMkLst>
            <pc:docMk/>
            <pc:sldMk cId="3568478003" sldId="497"/>
            <ac:cxnSpMk id="12" creationId="{6559BD55-909E-4D39-9D3B-3122B50A2E64}"/>
          </ac:cxnSpMkLst>
        </pc:cxnChg>
        <pc:cxnChg chg="mod">
          <ac:chgData name="Pekarskaya, Tatsiana" userId="488033cb-1b32-41d6-be9d-59f7526562ee" providerId="ADAL" clId="{78CA504D-BC9C-4F8F-8F57-3F4EDF684B55}" dt="2021-04-26T06:59:37.810" v="17730" actId="14100"/>
          <ac:cxnSpMkLst>
            <pc:docMk/>
            <pc:sldMk cId="3568478003" sldId="497"/>
            <ac:cxnSpMk id="15" creationId="{61C23411-C3C5-4DFE-B94A-12C6E768DFD9}"/>
          </ac:cxnSpMkLst>
        </pc:cxnChg>
        <pc:cxnChg chg="mod">
          <ac:chgData name="Pekarskaya, Tatsiana" userId="488033cb-1b32-41d6-be9d-59f7526562ee" providerId="ADAL" clId="{78CA504D-BC9C-4F8F-8F57-3F4EDF684B55}" dt="2021-04-26T06:59:51.175" v="17733" actId="14100"/>
          <ac:cxnSpMkLst>
            <pc:docMk/>
            <pc:sldMk cId="3568478003" sldId="497"/>
            <ac:cxnSpMk id="17" creationId="{EA087D3D-48EF-4948-BF30-7FF16C53B626}"/>
          </ac:cxnSpMkLst>
        </pc:cxnChg>
      </pc:sldChg>
      <pc:sldChg chg="addSp delSp modSp add modNotesTx">
        <pc:chgData name="Pekarskaya, Tatsiana" userId="488033cb-1b32-41d6-be9d-59f7526562ee" providerId="ADAL" clId="{78CA504D-BC9C-4F8F-8F57-3F4EDF684B55}" dt="2021-04-26T12:00:41.585" v="28151" actId="20577"/>
        <pc:sldMkLst>
          <pc:docMk/>
          <pc:sldMk cId="3466383714" sldId="498"/>
        </pc:sldMkLst>
        <pc:spChg chg="mod">
          <ac:chgData name="Pekarskaya, Tatsiana" userId="488033cb-1b32-41d6-be9d-59f7526562ee" providerId="ADAL" clId="{78CA504D-BC9C-4F8F-8F57-3F4EDF684B55}" dt="2021-04-26T09:02:49.796" v="22759"/>
          <ac:spMkLst>
            <pc:docMk/>
            <pc:sldMk cId="3466383714" sldId="498"/>
            <ac:spMk id="2" creationId="{544423D6-945F-4848-AA74-5C9BC7401B75}"/>
          </ac:spMkLst>
        </pc:spChg>
        <pc:spChg chg="del">
          <ac:chgData name="Pekarskaya, Tatsiana" userId="488033cb-1b32-41d6-be9d-59f7526562ee" providerId="ADAL" clId="{78CA504D-BC9C-4F8F-8F57-3F4EDF684B55}" dt="2021-04-26T09:01:56.626" v="22737"/>
          <ac:spMkLst>
            <pc:docMk/>
            <pc:sldMk cId="3466383714" sldId="498"/>
            <ac:spMk id="3" creationId="{17986F0A-5955-444F-9BC9-36CC4BDD9738}"/>
          </ac:spMkLst>
        </pc:spChg>
        <pc:spChg chg="add mod">
          <ac:chgData name="Pekarskaya, Tatsiana" userId="488033cb-1b32-41d6-be9d-59f7526562ee" providerId="ADAL" clId="{78CA504D-BC9C-4F8F-8F57-3F4EDF684B55}" dt="2021-04-26T09:02:14.655" v="22758" actId="20577"/>
          <ac:spMkLst>
            <pc:docMk/>
            <pc:sldMk cId="3466383714" sldId="498"/>
            <ac:spMk id="5" creationId="{F501B10C-5C37-4A71-82F5-98DA77F19813}"/>
          </ac:spMkLst>
        </pc:spChg>
        <pc:picChg chg="add mod">
          <ac:chgData name="Pekarskaya, Tatsiana" userId="488033cb-1b32-41d6-be9d-59f7526562ee" providerId="ADAL" clId="{78CA504D-BC9C-4F8F-8F57-3F4EDF684B55}" dt="2021-04-26T09:01:56.626" v="22737"/>
          <ac:picMkLst>
            <pc:docMk/>
            <pc:sldMk cId="3466383714" sldId="498"/>
            <ac:picMk id="4" creationId="{BB83D60E-83F9-4F15-ABBD-35C24FBCD22A}"/>
          </ac:picMkLst>
        </pc:picChg>
      </pc:sldChg>
      <pc:sldChg chg="addSp delSp modSp add modNotesTx">
        <pc:chgData name="Pekarskaya, Tatsiana" userId="488033cb-1b32-41d6-be9d-59f7526562ee" providerId="ADAL" clId="{78CA504D-BC9C-4F8F-8F57-3F4EDF684B55}" dt="2021-04-26T11:58:50.065" v="28149" actId="20577"/>
        <pc:sldMkLst>
          <pc:docMk/>
          <pc:sldMk cId="2282515335" sldId="499"/>
        </pc:sldMkLst>
        <pc:spChg chg="mod">
          <ac:chgData name="Pekarskaya, Tatsiana" userId="488033cb-1b32-41d6-be9d-59f7526562ee" providerId="ADAL" clId="{78CA504D-BC9C-4F8F-8F57-3F4EDF684B55}" dt="2021-04-26T11:53:10.233" v="28141" actId="20577"/>
          <ac:spMkLst>
            <pc:docMk/>
            <pc:sldMk cId="2282515335" sldId="499"/>
            <ac:spMk id="2" creationId="{197E16C5-329B-424B-8D79-BA82AFEB0285}"/>
          </ac:spMkLst>
        </pc:spChg>
        <pc:spChg chg="del">
          <ac:chgData name="Pekarskaya, Tatsiana" userId="488033cb-1b32-41d6-be9d-59f7526562ee" providerId="ADAL" clId="{78CA504D-BC9C-4F8F-8F57-3F4EDF684B55}" dt="2021-04-26T11:50:04.114" v="28038"/>
          <ac:spMkLst>
            <pc:docMk/>
            <pc:sldMk cId="2282515335" sldId="499"/>
            <ac:spMk id="3" creationId="{C4844EB1-199C-4377-A404-6AD8BBBB169C}"/>
          </ac:spMkLst>
        </pc:spChg>
        <pc:spChg chg="add mod">
          <ac:chgData name="Pekarskaya, Tatsiana" userId="488033cb-1b32-41d6-be9d-59f7526562ee" providerId="ADAL" clId="{78CA504D-BC9C-4F8F-8F57-3F4EDF684B55}" dt="2021-04-26T11:51:02.125" v="28060" actId="20577"/>
          <ac:spMkLst>
            <pc:docMk/>
            <pc:sldMk cId="2282515335" sldId="499"/>
            <ac:spMk id="5" creationId="{8DD4F9B2-8C7A-4FA6-BD9B-1C7784151512}"/>
          </ac:spMkLst>
        </pc:spChg>
        <pc:spChg chg="add mod">
          <ac:chgData name="Pekarskaya, Tatsiana" userId="488033cb-1b32-41d6-be9d-59f7526562ee" providerId="ADAL" clId="{78CA504D-BC9C-4F8F-8F57-3F4EDF684B55}" dt="2021-04-26T11:51:29.255" v="28095" actId="404"/>
          <ac:spMkLst>
            <pc:docMk/>
            <pc:sldMk cId="2282515335" sldId="499"/>
            <ac:spMk id="6" creationId="{E92DD1A1-F6FC-47D2-ADBA-98AA323EAE73}"/>
          </ac:spMkLst>
        </pc:spChg>
        <pc:picChg chg="add mod">
          <ac:chgData name="Pekarskaya, Tatsiana" userId="488033cb-1b32-41d6-be9d-59f7526562ee" providerId="ADAL" clId="{78CA504D-BC9C-4F8F-8F57-3F4EDF684B55}" dt="2021-04-26T11:58:36.452" v="28142" actId="1076"/>
          <ac:picMkLst>
            <pc:docMk/>
            <pc:sldMk cId="2282515335" sldId="499"/>
            <ac:picMk id="4" creationId="{D2DC9D83-97DE-4F4D-AFE8-1E64C234EF92}"/>
          </ac:picMkLst>
        </pc:picChg>
      </pc:sldChg>
      <pc:sldMasterChg chg="delSldLayout">
        <pc:chgData name="Pekarskaya, Tatsiana" userId="488033cb-1b32-41d6-be9d-59f7526562ee" providerId="ADAL" clId="{78CA504D-BC9C-4F8F-8F57-3F4EDF684B55}" dt="2021-04-21T18:44:43.727" v="1784" actId="2696"/>
        <pc:sldMasterMkLst>
          <pc:docMk/>
          <pc:sldMasterMk cId="923548447" sldId="2147483660"/>
        </pc:sldMasterMkLst>
      </pc:sldMasterChg>
    </pc:docChg>
  </pc:docChgLst>
  <pc:docChgLst>
    <pc:chgData name="Pekarskaya, Tatsiana" userId="488033cb-1b32-41d6-be9d-59f7526562ee" providerId="ADAL" clId="{FFC32D66-5B43-42E7-BE9C-DB603B8C0558}"/>
    <pc:docChg chg="undo redo custSel addSld delSld modSld sldOrd">
      <pc:chgData name="Pekarskaya, Tatsiana" userId="488033cb-1b32-41d6-be9d-59f7526562ee" providerId="ADAL" clId="{FFC32D66-5B43-42E7-BE9C-DB603B8C0558}" dt="2021-03-09T08:45:23.542" v="3262" actId="20577"/>
      <pc:docMkLst>
        <pc:docMk/>
      </pc:docMkLst>
      <pc:sldChg chg="modSp">
        <pc:chgData name="Pekarskaya, Tatsiana" userId="488033cb-1b32-41d6-be9d-59f7526562ee" providerId="ADAL" clId="{FFC32D66-5B43-42E7-BE9C-DB603B8C0558}" dt="2021-03-08T18:44:24.577" v="202" actId="20577"/>
        <pc:sldMkLst>
          <pc:docMk/>
          <pc:sldMk cId="429471054" sldId="256"/>
        </pc:sldMkLst>
        <pc:spChg chg="mod">
          <ac:chgData name="Pekarskaya, Tatsiana" userId="488033cb-1b32-41d6-be9d-59f7526562ee" providerId="ADAL" clId="{FFC32D66-5B43-42E7-BE9C-DB603B8C0558}" dt="2021-03-08T18:44:24.577" v="202" actId="20577"/>
          <ac:spMkLst>
            <pc:docMk/>
            <pc:sldMk cId="429471054" sldId="256"/>
            <ac:spMk id="5" creationId="{1A0095F8-98D7-4910-A38E-D9915094E096}"/>
          </ac:spMkLst>
        </pc:spChg>
      </pc:sldChg>
      <pc:sldChg chg="modSp">
        <pc:chgData name="Pekarskaya, Tatsiana" userId="488033cb-1b32-41d6-be9d-59f7526562ee" providerId="ADAL" clId="{FFC32D66-5B43-42E7-BE9C-DB603B8C0558}" dt="2021-03-08T21:17:44.761" v="2030" actId="13926"/>
        <pc:sldMkLst>
          <pc:docMk/>
          <pc:sldMk cId="3389053067" sldId="266"/>
        </pc:sldMkLst>
        <pc:spChg chg="mod">
          <ac:chgData name="Pekarskaya, Tatsiana" userId="488033cb-1b32-41d6-be9d-59f7526562ee" providerId="ADAL" clId="{FFC32D66-5B43-42E7-BE9C-DB603B8C0558}" dt="2021-03-08T21:17:44.761" v="2030" actId="13926"/>
          <ac:spMkLst>
            <pc:docMk/>
            <pc:sldMk cId="3389053067" sldId="266"/>
            <ac:spMk id="2" creationId="{B207B2C9-CD0C-44C5-9F0A-E340964B9DBC}"/>
          </ac:spMkLst>
        </pc:spChg>
      </pc:sldChg>
      <pc:sldChg chg="modSp add modNotesTx">
        <pc:chgData name="Pekarskaya, Tatsiana" userId="488033cb-1b32-41d6-be9d-59f7526562ee" providerId="ADAL" clId="{FFC32D66-5B43-42E7-BE9C-DB603B8C0558}" dt="2021-03-09T08:38:42.960" v="3253" actId="2710"/>
        <pc:sldMkLst>
          <pc:docMk/>
          <pc:sldMk cId="1534246332" sldId="327"/>
        </pc:sldMkLst>
        <pc:spChg chg="mod">
          <ac:chgData name="Pekarskaya, Tatsiana" userId="488033cb-1b32-41d6-be9d-59f7526562ee" providerId="ADAL" clId="{FFC32D66-5B43-42E7-BE9C-DB603B8C0558}" dt="2021-03-09T08:38:12.569" v="3248" actId="20577"/>
          <ac:spMkLst>
            <pc:docMk/>
            <pc:sldMk cId="1534246332" sldId="327"/>
            <ac:spMk id="4" creationId="{4632189E-0C85-466E-8062-F4139B9CBB6B}"/>
          </ac:spMkLst>
        </pc:spChg>
        <pc:spChg chg="mod">
          <ac:chgData name="Pekarskaya, Tatsiana" userId="488033cb-1b32-41d6-be9d-59f7526562ee" providerId="ADAL" clId="{FFC32D66-5B43-42E7-BE9C-DB603B8C0558}" dt="2021-03-09T08:38:42.960" v="3253" actId="2710"/>
          <ac:spMkLst>
            <pc:docMk/>
            <pc:sldMk cId="1534246332" sldId="327"/>
            <ac:spMk id="5" creationId="{EE970C6A-ADB2-4F64-934B-FDB02A6E63D7}"/>
          </ac:spMkLst>
        </pc:spChg>
      </pc:sldChg>
      <pc:sldChg chg="addSp delSp modSp add">
        <pc:chgData name="Pekarskaya, Tatsiana" userId="488033cb-1b32-41d6-be9d-59f7526562ee" providerId="ADAL" clId="{FFC32D66-5B43-42E7-BE9C-DB603B8C0558}" dt="2021-03-09T08:31:59.155" v="3198" actId="1076"/>
        <pc:sldMkLst>
          <pc:docMk/>
          <pc:sldMk cId="3558078896" sldId="328"/>
        </pc:sldMkLst>
        <pc:spChg chg="mod">
          <ac:chgData name="Pekarskaya, Tatsiana" userId="488033cb-1b32-41d6-be9d-59f7526562ee" providerId="ADAL" clId="{FFC32D66-5B43-42E7-BE9C-DB603B8C0558}" dt="2021-03-09T08:30:07.973" v="3182" actId="13926"/>
          <ac:spMkLst>
            <pc:docMk/>
            <pc:sldMk cId="3558078896" sldId="328"/>
            <ac:spMk id="2" creationId="{A2A6EECE-0E40-450E-90C3-BF057F39494E}"/>
          </ac:spMkLst>
        </pc:spChg>
        <pc:spChg chg="add del">
          <ac:chgData name="Pekarskaya, Tatsiana" userId="488033cb-1b32-41d6-be9d-59f7526562ee" providerId="ADAL" clId="{FFC32D66-5B43-42E7-BE9C-DB603B8C0558}" dt="2021-03-09T07:41:03.767" v="2594"/>
          <ac:spMkLst>
            <pc:docMk/>
            <pc:sldMk cId="3558078896" sldId="328"/>
            <ac:spMk id="3" creationId="{E02079F8-2FC0-461F-90D3-75592C2BDEAD}"/>
          </ac:spMkLst>
        </pc:spChg>
        <pc:spChg chg="add del">
          <ac:chgData name="Pekarskaya, Tatsiana" userId="488033cb-1b32-41d6-be9d-59f7526562ee" providerId="ADAL" clId="{FFC32D66-5B43-42E7-BE9C-DB603B8C0558}" dt="2021-03-09T07:41:07.048" v="2596"/>
          <ac:spMkLst>
            <pc:docMk/>
            <pc:sldMk cId="3558078896" sldId="328"/>
            <ac:spMk id="4" creationId="{62C9195F-45F8-4894-BE55-3BEC578D40A6}"/>
          </ac:spMkLst>
        </pc:spChg>
        <pc:spChg chg="mod">
          <ac:chgData name="Pekarskaya, Tatsiana" userId="488033cb-1b32-41d6-be9d-59f7526562ee" providerId="ADAL" clId="{FFC32D66-5B43-42E7-BE9C-DB603B8C0558}" dt="2021-03-09T07:45:37.416" v="2824" actId="1076"/>
          <ac:spMkLst>
            <pc:docMk/>
            <pc:sldMk cId="3558078896" sldId="328"/>
            <ac:spMk id="6" creationId="{19CFD0DB-7F96-4C81-A19B-7687836DEC54}"/>
          </ac:spMkLst>
        </pc:spChg>
        <pc:spChg chg="add del mod">
          <ac:chgData name="Pekarskaya, Tatsiana" userId="488033cb-1b32-41d6-be9d-59f7526562ee" providerId="ADAL" clId="{FFC32D66-5B43-42E7-BE9C-DB603B8C0558}" dt="2021-03-09T07:50:09.971" v="2851" actId="478"/>
          <ac:spMkLst>
            <pc:docMk/>
            <pc:sldMk cId="3558078896" sldId="328"/>
            <ac:spMk id="7" creationId="{14A91386-7C79-441D-86D3-41AEE861A221}"/>
          </ac:spMkLst>
        </pc:spChg>
        <pc:spChg chg="add mod">
          <ac:chgData name="Pekarskaya, Tatsiana" userId="488033cb-1b32-41d6-be9d-59f7526562ee" providerId="ADAL" clId="{FFC32D66-5B43-42E7-BE9C-DB603B8C0558}" dt="2021-03-09T07:57:25.109" v="2937" actId="164"/>
          <ac:spMkLst>
            <pc:docMk/>
            <pc:sldMk cId="3558078896" sldId="328"/>
            <ac:spMk id="8" creationId="{620FF258-3FED-40CC-9F58-8A77822E9035}"/>
          </ac:spMkLst>
        </pc:spChg>
        <pc:spChg chg="add del mod">
          <ac:chgData name="Pekarskaya, Tatsiana" userId="488033cb-1b32-41d6-be9d-59f7526562ee" providerId="ADAL" clId="{FFC32D66-5B43-42E7-BE9C-DB603B8C0558}" dt="2021-03-09T07:50:54.744" v="2858" actId="478"/>
          <ac:spMkLst>
            <pc:docMk/>
            <pc:sldMk cId="3558078896" sldId="328"/>
            <ac:spMk id="9" creationId="{D3FC803B-1B86-49D0-9670-D7B5F80D243C}"/>
          </ac:spMkLst>
        </pc:spChg>
        <pc:spChg chg="add mod">
          <ac:chgData name="Pekarskaya, Tatsiana" userId="488033cb-1b32-41d6-be9d-59f7526562ee" providerId="ADAL" clId="{FFC32D66-5B43-42E7-BE9C-DB603B8C0558}" dt="2021-03-09T07:57:25.109" v="2937" actId="164"/>
          <ac:spMkLst>
            <pc:docMk/>
            <pc:sldMk cId="3558078896" sldId="328"/>
            <ac:spMk id="10" creationId="{80558939-215E-4999-ACCA-49F772F320DD}"/>
          </ac:spMkLst>
        </pc:spChg>
        <pc:spChg chg="add mod">
          <ac:chgData name="Pekarskaya, Tatsiana" userId="488033cb-1b32-41d6-be9d-59f7526562ee" providerId="ADAL" clId="{FFC32D66-5B43-42E7-BE9C-DB603B8C0558}" dt="2021-03-09T07:57:25.109" v="2937" actId="164"/>
          <ac:spMkLst>
            <pc:docMk/>
            <pc:sldMk cId="3558078896" sldId="328"/>
            <ac:spMk id="20" creationId="{FC7A3AF3-9D61-4B45-8563-F37D938B326A}"/>
          </ac:spMkLst>
        </pc:spChg>
        <pc:spChg chg="add mod">
          <ac:chgData name="Pekarskaya, Tatsiana" userId="488033cb-1b32-41d6-be9d-59f7526562ee" providerId="ADAL" clId="{FFC32D66-5B43-42E7-BE9C-DB603B8C0558}" dt="2021-03-09T08:31:59.155" v="3198" actId="1076"/>
          <ac:spMkLst>
            <pc:docMk/>
            <pc:sldMk cId="3558078896" sldId="328"/>
            <ac:spMk id="36" creationId="{8AE7C5C7-DF29-46AC-AF75-7E55A24E1637}"/>
          </ac:spMkLst>
        </pc:spChg>
        <pc:grpChg chg="add del mod">
          <ac:chgData name="Pekarskaya, Tatsiana" userId="488033cb-1b32-41d6-be9d-59f7526562ee" providerId="ADAL" clId="{FFC32D66-5B43-42E7-BE9C-DB603B8C0558}" dt="2021-03-09T08:27:01.109" v="3063" actId="478"/>
          <ac:grpSpMkLst>
            <pc:docMk/>
            <pc:sldMk cId="3558078896" sldId="328"/>
            <ac:grpSpMk id="35" creationId="{9FCB25C5-FF45-4145-BC88-0194303B0029}"/>
          </ac:grpSpMkLst>
        </pc:grpChg>
        <pc:picChg chg="add del mod ord">
          <ac:chgData name="Pekarskaya, Tatsiana" userId="488033cb-1b32-41d6-be9d-59f7526562ee" providerId="ADAL" clId="{FFC32D66-5B43-42E7-BE9C-DB603B8C0558}" dt="2021-03-09T07:55:56.321" v="2917" actId="478"/>
          <ac:picMkLst>
            <pc:docMk/>
            <pc:sldMk cId="3558078896" sldId="328"/>
            <ac:picMk id="5" creationId="{5171CAB2-93F2-4842-9B4D-7DDCA576AF46}"/>
          </ac:picMkLst>
        </pc:picChg>
        <pc:picChg chg="add mod ord">
          <ac:chgData name="Pekarskaya, Tatsiana" userId="488033cb-1b32-41d6-be9d-59f7526562ee" providerId="ADAL" clId="{FFC32D66-5B43-42E7-BE9C-DB603B8C0558}" dt="2021-03-09T07:57:25.109" v="2937" actId="164"/>
          <ac:picMkLst>
            <pc:docMk/>
            <pc:sldMk cId="3558078896" sldId="328"/>
            <ac:picMk id="27" creationId="{4D175637-F2D9-463F-B661-BD05F9E0842E}"/>
          </ac:picMkLst>
        </pc:picChg>
        <pc:cxnChg chg="add mod">
          <ac:chgData name="Pekarskaya, Tatsiana" userId="488033cb-1b32-41d6-be9d-59f7526562ee" providerId="ADAL" clId="{FFC32D66-5B43-42E7-BE9C-DB603B8C0558}" dt="2021-03-09T08:27:01.109" v="3063" actId="478"/>
          <ac:cxnSpMkLst>
            <pc:docMk/>
            <pc:sldMk cId="3558078896" sldId="328"/>
            <ac:cxnSpMk id="11" creationId="{0ABD68C5-3162-45D5-885E-81E9484BA6C2}"/>
          </ac:cxnSpMkLst>
        </pc:cxnChg>
        <pc:cxnChg chg="add del mod">
          <ac:chgData name="Pekarskaya, Tatsiana" userId="488033cb-1b32-41d6-be9d-59f7526562ee" providerId="ADAL" clId="{FFC32D66-5B43-42E7-BE9C-DB603B8C0558}" dt="2021-03-09T07:50:57.362" v="2859" actId="478"/>
          <ac:cxnSpMkLst>
            <pc:docMk/>
            <pc:sldMk cId="3558078896" sldId="328"/>
            <ac:cxnSpMk id="12" creationId="{961D7447-01EB-4A4B-AB03-238297B1E94D}"/>
          </ac:cxnSpMkLst>
        </pc:cxnChg>
        <pc:cxnChg chg="add mod">
          <ac:chgData name="Pekarskaya, Tatsiana" userId="488033cb-1b32-41d6-be9d-59f7526562ee" providerId="ADAL" clId="{FFC32D66-5B43-42E7-BE9C-DB603B8C0558}" dt="2021-03-09T08:27:01.109" v="3063" actId="478"/>
          <ac:cxnSpMkLst>
            <pc:docMk/>
            <pc:sldMk cId="3558078896" sldId="328"/>
            <ac:cxnSpMk id="13" creationId="{8BED5EF8-99F1-4D6B-A56B-9EDF281E2B11}"/>
          </ac:cxnSpMkLst>
        </pc:cxnChg>
        <pc:cxnChg chg="add mod">
          <ac:chgData name="Pekarskaya, Tatsiana" userId="488033cb-1b32-41d6-be9d-59f7526562ee" providerId="ADAL" clId="{FFC32D66-5B43-42E7-BE9C-DB603B8C0558}" dt="2021-03-09T08:27:01.109" v="3063" actId="478"/>
          <ac:cxnSpMkLst>
            <pc:docMk/>
            <pc:sldMk cId="3558078896" sldId="328"/>
            <ac:cxnSpMk id="21" creationId="{A5930761-0BC9-4D4A-8D1F-ADCDD0162F90}"/>
          </ac:cxnSpMkLst>
        </pc:cxnChg>
      </pc:sldChg>
      <pc:sldChg chg="addSp delSp modSp add">
        <pc:chgData name="Pekarskaya, Tatsiana" userId="488033cb-1b32-41d6-be9d-59f7526562ee" providerId="ADAL" clId="{FFC32D66-5B43-42E7-BE9C-DB603B8C0558}" dt="2021-03-09T08:31:36.408" v="3195" actId="20577"/>
        <pc:sldMkLst>
          <pc:docMk/>
          <pc:sldMk cId="3654788673" sldId="329"/>
        </pc:sldMkLst>
        <pc:spChg chg="mod">
          <ac:chgData name="Pekarskaya, Tatsiana" userId="488033cb-1b32-41d6-be9d-59f7526562ee" providerId="ADAL" clId="{FFC32D66-5B43-42E7-BE9C-DB603B8C0558}" dt="2021-03-09T08:31:36.408" v="3195" actId="20577"/>
          <ac:spMkLst>
            <pc:docMk/>
            <pc:sldMk cId="3654788673" sldId="329"/>
            <ac:spMk id="2" creationId="{6C9BCECA-A9E6-4187-99C4-F6FC29014C9F}"/>
          </ac:spMkLst>
        </pc:spChg>
        <pc:spChg chg="del">
          <ac:chgData name="Pekarskaya, Tatsiana" userId="488033cb-1b32-41d6-be9d-59f7526562ee" providerId="ADAL" clId="{FFC32D66-5B43-42E7-BE9C-DB603B8C0558}" dt="2021-03-09T07:57:34.603" v="2938" actId="478"/>
          <ac:spMkLst>
            <pc:docMk/>
            <pc:sldMk cId="3654788673" sldId="329"/>
            <ac:spMk id="4" creationId="{933F969B-0907-48E9-B661-B3A5138889B1}"/>
          </ac:spMkLst>
        </pc:spChg>
        <pc:spChg chg="del">
          <ac:chgData name="Pekarskaya, Tatsiana" userId="488033cb-1b32-41d6-be9d-59f7526562ee" providerId="ADAL" clId="{FFC32D66-5B43-42E7-BE9C-DB603B8C0558}" dt="2021-03-09T07:57:34.603" v="2938" actId="478"/>
          <ac:spMkLst>
            <pc:docMk/>
            <pc:sldMk cId="3654788673" sldId="329"/>
            <ac:spMk id="6" creationId="{C5D856E0-587F-40A2-A34A-31AE68AADC0A}"/>
          </ac:spMkLst>
        </pc:spChg>
        <pc:spChg chg="del">
          <ac:chgData name="Pekarskaya, Tatsiana" userId="488033cb-1b32-41d6-be9d-59f7526562ee" providerId="ADAL" clId="{FFC32D66-5B43-42E7-BE9C-DB603B8C0558}" dt="2021-03-09T07:57:34.603" v="2938" actId="478"/>
          <ac:spMkLst>
            <pc:docMk/>
            <pc:sldMk cId="3654788673" sldId="329"/>
            <ac:spMk id="8" creationId="{B11D5DF7-CAA9-4663-9CE5-3B0A4A5AA326}"/>
          </ac:spMkLst>
        </pc:spChg>
        <pc:spChg chg="del">
          <ac:chgData name="Pekarskaya, Tatsiana" userId="488033cb-1b32-41d6-be9d-59f7526562ee" providerId="ADAL" clId="{FFC32D66-5B43-42E7-BE9C-DB603B8C0558}" dt="2021-03-09T07:57:34.603" v="2938" actId="478"/>
          <ac:spMkLst>
            <pc:docMk/>
            <pc:sldMk cId="3654788673" sldId="329"/>
            <ac:spMk id="9" creationId="{D906BB50-618A-4603-BC18-22D257819966}"/>
          </ac:spMkLst>
        </pc:spChg>
        <pc:spChg chg="mod">
          <ac:chgData name="Pekarskaya, Tatsiana" userId="488033cb-1b32-41d6-be9d-59f7526562ee" providerId="ADAL" clId="{FFC32D66-5B43-42E7-BE9C-DB603B8C0558}" dt="2021-03-09T07:58:14.764" v="2947" actId="164"/>
          <ac:spMkLst>
            <pc:docMk/>
            <pc:sldMk cId="3654788673" sldId="329"/>
            <ac:spMk id="17" creationId="{C5BD296E-B3A6-4688-8B2E-2FC9FBBA34B0}"/>
          </ac:spMkLst>
        </pc:spChg>
        <pc:grpChg chg="add mod">
          <ac:chgData name="Pekarskaya, Tatsiana" userId="488033cb-1b32-41d6-be9d-59f7526562ee" providerId="ADAL" clId="{FFC32D66-5B43-42E7-BE9C-DB603B8C0558}" dt="2021-03-09T07:58:18.578" v="2948" actId="1076"/>
          <ac:grpSpMkLst>
            <pc:docMk/>
            <pc:sldMk cId="3654788673" sldId="329"/>
            <ac:grpSpMk id="7" creationId="{EB0D2485-0909-4475-8228-0E23DC438811}"/>
          </ac:grpSpMkLst>
        </pc:grpChg>
        <pc:grpChg chg="add mod">
          <ac:chgData name="Pekarskaya, Tatsiana" userId="488033cb-1b32-41d6-be9d-59f7526562ee" providerId="ADAL" clId="{FFC32D66-5B43-42E7-BE9C-DB603B8C0558}" dt="2021-03-09T07:57:38.088" v="2940" actId="1076"/>
          <ac:grpSpMkLst>
            <pc:docMk/>
            <pc:sldMk cId="3654788673" sldId="329"/>
            <ac:grpSpMk id="12" creationId="{D18C31D2-5A56-4604-8EA4-1D8EE79FC2EF}"/>
          </ac:grpSpMkLst>
        </pc:grpChg>
        <pc:picChg chg="del">
          <ac:chgData name="Pekarskaya, Tatsiana" userId="488033cb-1b32-41d6-be9d-59f7526562ee" providerId="ADAL" clId="{FFC32D66-5B43-42E7-BE9C-DB603B8C0558}" dt="2021-03-09T07:57:41.283" v="2942" actId="478"/>
          <ac:picMkLst>
            <pc:docMk/>
            <pc:sldMk cId="3654788673" sldId="329"/>
            <ac:picMk id="3" creationId="{06415A1F-1715-4826-8279-BD50FA3318C7}"/>
          </ac:picMkLst>
        </pc:picChg>
        <pc:picChg chg="add mod">
          <ac:chgData name="Pekarskaya, Tatsiana" userId="488033cb-1b32-41d6-be9d-59f7526562ee" providerId="ADAL" clId="{FFC32D66-5B43-42E7-BE9C-DB603B8C0558}" dt="2021-03-09T07:58:14.764" v="2947" actId="164"/>
          <ac:picMkLst>
            <pc:docMk/>
            <pc:sldMk cId="3654788673" sldId="329"/>
            <ac:picMk id="5" creationId="{2A7EB589-4E1B-4974-9491-3A23E9439013}"/>
          </ac:picMkLst>
        </pc:picChg>
        <pc:cxnChg chg="del">
          <ac:chgData name="Pekarskaya, Tatsiana" userId="488033cb-1b32-41d6-be9d-59f7526562ee" providerId="ADAL" clId="{FFC32D66-5B43-42E7-BE9C-DB603B8C0558}" dt="2021-03-09T07:57:34.603" v="2938" actId="478"/>
          <ac:cxnSpMkLst>
            <pc:docMk/>
            <pc:sldMk cId="3654788673" sldId="329"/>
            <ac:cxnSpMk id="11" creationId="{4E06DF6E-DB43-41DC-B3D3-B4EC1C589953}"/>
          </ac:cxnSpMkLst>
        </pc:cxnChg>
        <pc:cxnChg chg="del">
          <ac:chgData name="Pekarskaya, Tatsiana" userId="488033cb-1b32-41d6-be9d-59f7526562ee" providerId="ADAL" clId="{FFC32D66-5B43-42E7-BE9C-DB603B8C0558}" dt="2021-03-09T07:57:34.603" v="2938" actId="478"/>
          <ac:cxnSpMkLst>
            <pc:docMk/>
            <pc:sldMk cId="3654788673" sldId="329"/>
            <ac:cxnSpMk id="13" creationId="{5F3D5231-B712-4FEC-9042-6920A2509D90}"/>
          </ac:cxnSpMkLst>
        </pc:cxnChg>
        <pc:cxnChg chg="del">
          <ac:chgData name="Pekarskaya, Tatsiana" userId="488033cb-1b32-41d6-be9d-59f7526562ee" providerId="ADAL" clId="{FFC32D66-5B43-42E7-BE9C-DB603B8C0558}" dt="2021-03-09T07:57:34.603" v="2938" actId="478"/>
          <ac:cxnSpMkLst>
            <pc:docMk/>
            <pc:sldMk cId="3654788673" sldId="329"/>
            <ac:cxnSpMk id="14" creationId="{F6D66AF1-71BB-43E3-B02E-7DE584A4244C}"/>
          </ac:cxnSpMkLst>
        </pc:cxnChg>
      </pc:sldChg>
      <pc:sldChg chg="addSp delSp modSp add">
        <pc:chgData name="Pekarskaya, Tatsiana" userId="488033cb-1b32-41d6-be9d-59f7526562ee" providerId="ADAL" clId="{FFC32D66-5B43-42E7-BE9C-DB603B8C0558}" dt="2021-03-09T08:37:19.639" v="3242" actId="164"/>
        <pc:sldMkLst>
          <pc:docMk/>
          <pc:sldMk cId="2880573088" sldId="330"/>
        </pc:sldMkLst>
        <pc:spChg chg="mod">
          <ac:chgData name="Pekarskaya, Tatsiana" userId="488033cb-1b32-41d6-be9d-59f7526562ee" providerId="ADAL" clId="{FFC32D66-5B43-42E7-BE9C-DB603B8C0558}" dt="2021-03-09T08:33:08.420" v="3213" actId="20577"/>
          <ac:spMkLst>
            <pc:docMk/>
            <pc:sldMk cId="2880573088" sldId="330"/>
            <ac:spMk id="2" creationId="{782AC137-1A12-4576-9FD4-D61F038A7B3E}"/>
          </ac:spMkLst>
        </pc:spChg>
        <pc:spChg chg="del">
          <ac:chgData name="Pekarskaya, Tatsiana" userId="488033cb-1b32-41d6-be9d-59f7526562ee" providerId="ADAL" clId="{FFC32D66-5B43-42E7-BE9C-DB603B8C0558}" dt="2021-03-09T08:27:16.588" v="3065" actId="478"/>
          <ac:spMkLst>
            <pc:docMk/>
            <pc:sldMk cId="2880573088" sldId="330"/>
            <ac:spMk id="7" creationId="{E9279212-F8ED-4840-A8FB-5EB415720499}"/>
          </ac:spMkLst>
        </pc:spChg>
        <pc:spChg chg="mod">
          <ac:chgData name="Pekarskaya, Tatsiana" userId="488033cb-1b32-41d6-be9d-59f7526562ee" providerId="ADAL" clId="{FFC32D66-5B43-42E7-BE9C-DB603B8C0558}" dt="2021-03-09T08:37:19.639" v="3242" actId="164"/>
          <ac:spMkLst>
            <pc:docMk/>
            <pc:sldMk cId="2880573088" sldId="330"/>
            <ac:spMk id="9" creationId="{F3759C38-3753-415E-9EE4-B431E7FA8FC3}"/>
          </ac:spMkLst>
        </pc:spChg>
        <pc:spChg chg="mod">
          <ac:chgData name="Pekarskaya, Tatsiana" userId="488033cb-1b32-41d6-be9d-59f7526562ee" providerId="ADAL" clId="{FFC32D66-5B43-42E7-BE9C-DB603B8C0558}" dt="2021-03-09T08:37:19.639" v="3242" actId="164"/>
          <ac:spMkLst>
            <pc:docMk/>
            <pc:sldMk cId="2880573088" sldId="330"/>
            <ac:spMk id="10" creationId="{F66F4E67-6B0A-41B6-89D0-72B952F69AD1}"/>
          </ac:spMkLst>
        </pc:spChg>
        <pc:spChg chg="mod">
          <ac:chgData name="Pekarskaya, Tatsiana" userId="488033cb-1b32-41d6-be9d-59f7526562ee" providerId="ADAL" clId="{FFC32D66-5B43-42E7-BE9C-DB603B8C0558}" dt="2021-03-09T08:37:19.639" v="3242" actId="164"/>
          <ac:spMkLst>
            <pc:docMk/>
            <pc:sldMk cId="2880573088" sldId="330"/>
            <ac:spMk id="11" creationId="{02AEE228-510D-4EDD-BDA6-4EB0A9F9671B}"/>
          </ac:spMkLst>
        </pc:spChg>
        <pc:spChg chg="mod">
          <ac:chgData name="Pekarskaya, Tatsiana" userId="488033cb-1b32-41d6-be9d-59f7526562ee" providerId="ADAL" clId="{FFC32D66-5B43-42E7-BE9C-DB603B8C0558}" dt="2021-03-09T08:37:19.639" v="3242" actId="164"/>
          <ac:spMkLst>
            <pc:docMk/>
            <pc:sldMk cId="2880573088" sldId="330"/>
            <ac:spMk id="13" creationId="{8695791B-9A63-4910-AED5-9874A6CD1789}"/>
          </ac:spMkLst>
        </pc:spChg>
        <pc:spChg chg="mod">
          <ac:chgData name="Pekarskaya, Tatsiana" userId="488033cb-1b32-41d6-be9d-59f7526562ee" providerId="ADAL" clId="{FFC32D66-5B43-42E7-BE9C-DB603B8C0558}" dt="2021-03-09T08:31:12.523" v="3185" actId="164"/>
          <ac:spMkLst>
            <pc:docMk/>
            <pc:sldMk cId="2880573088" sldId="330"/>
            <ac:spMk id="22" creationId="{40E22B58-F2B5-4078-B29A-C83414824606}"/>
          </ac:spMkLst>
        </pc:spChg>
        <pc:spChg chg="mod">
          <ac:chgData name="Pekarskaya, Tatsiana" userId="488033cb-1b32-41d6-be9d-59f7526562ee" providerId="ADAL" clId="{FFC32D66-5B43-42E7-BE9C-DB603B8C0558}" dt="2021-03-09T08:31:12.523" v="3185" actId="164"/>
          <ac:spMkLst>
            <pc:docMk/>
            <pc:sldMk cId="2880573088" sldId="330"/>
            <ac:spMk id="24" creationId="{95EFE18A-79AC-4AF5-9B80-4F39059D6909}"/>
          </ac:spMkLst>
        </pc:spChg>
        <pc:spChg chg="mod">
          <ac:chgData name="Pekarskaya, Tatsiana" userId="488033cb-1b32-41d6-be9d-59f7526562ee" providerId="ADAL" clId="{FFC32D66-5B43-42E7-BE9C-DB603B8C0558}" dt="2021-03-09T08:31:12.523" v="3185" actId="164"/>
          <ac:spMkLst>
            <pc:docMk/>
            <pc:sldMk cId="2880573088" sldId="330"/>
            <ac:spMk id="26" creationId="{4D85A537-F9C8-48C4-A21A-337B658B8864}"/>
          </ac:spMkLst>
        </pc:spChg>
        <pc:grpChg chg="add mod">
          <ac:chgData name="Pekarskaya, Tatsiana" userId="488033cb-1b32-41d6-be9d-59f7526562ee" providerId="ADAL" clId="{FFC32D66-5B43-42E7-BE9C-DB603B8C0558}" dt="2021-03-09T08:31:17.008" v="3186" actId="1076"/>
          <ac:grpSpMkLst>
            <pc:docMk/>
            <pc:sldMk cId="2880573088" sldId="330"/>
            <ac:grpSpMk id="8" creationId="{B7190EF4-C7BA-4260-B838-D01DDC6D9DDE}"/>
          </ac:grpSpMkLst>
        </pc:grpChg>
        <pc:grpChg chg="add mod">
          <ac:chgData name="Pekarskaya, Tatsiana" userId="488033cb-1b32-41d6-be9d-59f7526562ee" providerId="ADAL" clId="{FFC32D66-5B43-42E7-BE9C-DB603B8C0558}" dt="2021-03-09T08:37:19.639" v="3242" actId="164"/>
          <ac:grpSpMkLst>
            <pc:docMk/>
            <pc:sldMk cId="2880573088" sldId="330"/>
            <ac:grpSpMk id="14" creationId="{51E3769C-49CC-4F04-9F69-D65DF1BA0B3A}"/>
          </ac:grpSpMkLst>
        </pc:grpChg>
        <pc:picChg chg="add del mod">
          <ac:chgData name="Pekarskaya, Tatsiana" userId="488033cb-1b32-41d6-be9d-59f7526562ee" providerId="ADAL" clId="{FFC32D66-5B43-42E7-BE9C-DB603B8C0558}" dt="2021-03-09T08:35:43.078" v="3217" actId="478"/>
          <ac:picMkLst>
            <pc:docMk/>
            <pc:sldMk cId="2880573088" sldId="330"/>
            <ac:picMk id="12" creationId="{F10B23D2-A612-475B-86B2-8094A931F3ED}"/>
          </ac:picMkLst>
        </pc:picChg>
        <pc:picChg chg="add mod ord">
          <ac:chgData name="Pekarskaya, Tatsiana" userId="488033cb-1b32-41d6-be9d-59f7526562ee" providerId="ADAL" clId="{FFC32D66-5B43-42E7-BE9C-DB603B8C0558}" dt="2021-03-09T08:37:19.639" v="3242" actId="164"/>
          <ac:picMkLst>
            <pc:docMk/>
            <pc:sldMk cId="2880573088" sldId="330"/>
            <ac:picMk id="19" creationId="{6EA8BD0B-77DD-4733-8A78-8550BBF8D60E}"/>
          </ac:picMkLst>
        </pc:picChg>
        <pc:picChg chg="mod">
          <ac:chgData name="Pekarskaya, Tatsiana" userId="488033cb-1b32-41d6-be9d-59f7526562ee" providerId="ADAL" clId="{FFC32D66-5B43-42E7-BE9C-DB603B8C0558}" dt="2021-03-09T08:31:12.523" v="3185" actId="164"/>
          <ac:picMkLst>
            <pc:docMk/>
            <pc:sldMk cId="2880573088" sldId="330"/>
            <ac:picMk id="20" creationId="{822523E6-1DBE-416E-BFDF-9A82DEB5E173}"/>
          </ac:picMkLst>
        </pc:picChg>
        <pc:picChg chg="mod">
          <ac:chgData name="Pekarskaya, Tatsiana" userId="488033cb-1b32-41d6-be9d-59f7526562ee" providerId="ADAL" clId="{FFC32D66-5B43-42E7-BE9C-DB603B8C0558}" dt="2021-03-09T08:31:12.523" v="3185" actId="164"/>
          <ac:picMkLst>
            <pc:docMk/>
            <pc:sldMk cId="2880573088" sldId="330"/>
            <ac:picMk id="21" creationId="{0BE5BCAA-B943-4331-9F50-7921FF24580C}"/>
          </ac:picMkLst>
        </pc:picChg>
        <pc:cxnChg chg="mod">
          <ac:chgData name="Pekarskaya, Tatsiana" userId="488033cb-1b32-41d6-be9d-59f7526562ee" providerId="ADAL" clId="{FFC32D66-5B43-42E7-BE9C-DB603B8C0558}" dt="2021-03-09T08:37:19.639" v="3242" actId="164"/>
          <ac:cxnSpMkLst>
            <pc:docMk/>
            <pc:sldMk cId="2880573088" sldId="330"/>
            <ac:cxnSpMk id="15" creationId="{3296856B-CF84-45D6-B47C-EF45A813466C}"/>
          </ac:cxnSpMkLst>
        </pc:cxnChg>
        <pc:cxnChg chg="mod">
          <ac:chgData name="Pekarskaya, Tatsiana" userId="488033cb-1b32-41d6-be9d-59f7526562ee" providerId="ADAL" clId="{FFC32D66-5B43-42E7-BE9C-DB603B8C0558}" dt="2021-03-09T08:37:19.639" v="3242" actId="164"/>
          <ac:cxnSpMkLst>
            <pc:docMk/>
            <pc:sldMk cId="2880573088" sldId="330"/>
            <ac:cxnSpMk id="16" creationId="{FE6907A9-0A74-4B7C-9BC0-4D032C895A77}"/>
          </ac:cxnSpMkLst>
        </pc:cxnChg>
        <pc:cxnChg chg="mod">
          <ac:chgData name="Pekarskaya, Tatsiana" userId="488033cb-1b32-41d6-be9d-59f7526562ee" providerId="ADAL" clId="{FFC32D66-5B43-42E7-BE9C-DB603B8C0558}" dt="2021-03-09T08:37:19.639" v="3242" actId="164"/>
          <ac:cxnSpMkLst>
            <pc:docMk/>
            <pc:sldMk cId="2880573088" sldId="330"/>
            <ac:cxnSpMk id="17" creationId="{A60CE0DB-4308-4BCD-A564-E5C22AD42BA2}"/>
          </ac:cxnSpMkLst>
        </pc:cxnChg>
        <pc:cxnChg chg="mod">
          <ac:chgData name="Pekarskaya, Tatsiana" userId="488033cb-1b32-41d6-be9d-59f7526562ee" providerId="ADAL" clId="{FFC32D66-5B43-42E7-BE9C-DB603B8C0558}" dt="2021-03-09T08:37:19.639" v="3242" actId="164"/>
          <ac:cxnSpMkLst>
            <pc:docMk/>
            <pc:sldMk cId="2880573088" sldId="330"/>
            <ac:cxnSpMk id="18" creationId="{31B555BE-CEE9-482B-926E-FF277959C061}"/>
          </ac:cxnSpMkLst>
        </pc:cxnChg>
      </pc:sldChg>
      <pc:sldChg chg="modSp add">
        <pc:chgData name="Pekarskaya, Tatsiana" userId="488033cb-1b32-41d6-be9d-59f7526562ee" providerId="ADAL" clId="{FFC32D66-5B43-42E7-BE9C-DB603B8C0558}" dt="2021-03-08T19:40:03.149" v="712"/>
        <pc:sldMkLst>
          <pc:docMk/>
          <pc:sldMk cId="2190181555" sldId="351"/>
        </pc:sldMkLst>
        <pc:spChg chg="mod">
          <ac:chgData name="Pekarskaya, Tatsiana" userId="488033cb-1b32-41d6-be9d-59f7526562ee" providerId="ADAL" clId="{FFC32D66-5B43-42E7-BE9C-DB603B8C0558}" dt="2021-03-08T19:40:03.149" v="712"/>
          <ac:spMkLst>
            <pc:docMk/>
            <pc:sldMk cId="2190181555" sldId="351"/>
            <ac:spMk id="2" creationId="{4684F10F-4763-481D-9418-52514BD52106}"/>
          </ac:spMkLst>
        </pc:spChg>
      </pc:sldChg>
      <pc:sldChg chg="addSp modSp add ord">
        <pc:chgData name="Pekarskaya, Tatsiana" userId="488033cb-1b32-41d6-be9d-59f7526562ee" providerId="ADAL" clId="{FFC32D66-5B43-42E7-BE9C-DB603B8C0558}" dt="2021-03-09T08:21:49.756" v="2998" actId="13926"/>
        <pc:sldMkLst>
          <pc:docMk/>
          <pc:sldMk cId="4251041755" sldId="356"/>
        </pc:sldMkLst>
        <pc:spChg chg="mod">
          <ac:chgData name="Pekarskaya, Tatsiana" userId="488033cb-1b32-41d6-be9d-59f7526562ee" providerId="ADAL" clId="{FFC32D66-5B43-42E7-BE9C-DB603B8C0558}" dt="2021-03-08T20:44:51.932" v="1443" actId="1076"/>
          <ac:spMkLst>
            <pc:docMk/>
            <pc:sldMk cId="4251041755" sldId="356"/>
            <ac:spMk id="2" creationId="{8E938A0C-5265-4974-BA8F-D3B18D735D77}"/>
          </ac:spMkLst>
        </pc:spChg>
        <pc:spChg chg="mod">
          <ac:chgData name="Pekarskaya, Tatsiana" userId="488033cb-1b32-41d6-be9d-59f7526562ee" providerId="ADAL" clId="{FFC32D66-5B43-42E7-BE9C-DB603B8C0558}" dt="2021-03-09T07:31:30.823" v="2378" actId="20577"/>
          <ac:spMkLst>
            <pc:docMk/>
            <pc:sldMk cId="4251041755" sldId="356"/>
            <ac:spMk id="3" creationId="{D79216A2-70FD-471F-81BD-5B0A44EBDA29}"/>
          </ac:spMkLst>
        </pc:spChg>
        <pc:spChg chg="add mod">
          <ac:chgData name="Pekarskaya, Tatsiana" userId="488033cb-1b32-41d6-be9d-59f7526562ee" providerId="ADAL" clId="{FFC32D66-5B43-42E7-BE9C-DB603B8C0558}" dt="2021-03-08T21:12:33.638" v="1970" actId="1076"/>
          <ac:spMkLst>
            <pc:docMk/>
            <pc:sldMk cId="4251041755" sldId="356"/>
            <ac:spMk id="4" creationId="{224584A2-2B36-4A9F-A516-349304949630}"/>
          </ac:spMkLst>
        </pc:spChg>
        <pc:spChg chg="add mod">
          <ac:chgData name="Pekarskaya, Tatsiana" userId="488033cb-1b32-41d6-be9d-59f7526562ee" providerId="ADAL" clId="{FFC32D66-5B43-42E7-BE9C-DB603B8C0558}" dt="2021-03-09T08:21:49.756" v="2998" actId="13926"/>
          <ac:spMkLst>
            <pc:docMk/>
            <pc:sldMk cId="4251041755" sldId="356"/>
            <ac:spMk id="5" creationId="{7917F08A-8975-44E8-9C96-EC07A01725AB}"/>
          </ac:spMkLst>
        </pc:spChg>
      </pc:sldChg>
      <pc:sldChg chg="addSp delSp modSp add modNotesTx">
        <pc:chgData name="Pekarskaya, Tatsiana" userId="488033cb-1b32-41d6-be9d-59f7526562ee" providerId="ADAL" clId="{FFC32D66-5B43-42E7-BE9C-DB603B8C0558}" dt="2021-03-09T08:01:43.247" v="2994" actId="5793"/>
        <pc:sldMkLst>
          <pc:docMk/>
          <pc:sldMk cId="2966849406" sldId="357"/>
        </pc:sldMkLst>
        <pc:spChg chg="mod">
          <ac:chgData name="Pekarskaya, Tatsiana" userId="488033cb-1b32-41d6-be9d-59f7526562ee" providerId="ADAL" clId="{FFC32D66-5B43-42E7-BE9C-DB603B8C0558}" dt="2021-03-08T20:14:51.426" v="865" actId="20577"/>
          <ac:spMkLst>
            <pc:docMk/>
            <pc:sldMk cId="2966849406" sldId="357"/>
            <ac:spMk id="2" creationId="{F955169A-C2CF-418F-8767-86BAC68379C0}"/>
          </ac:spMkLst>
        </pc:spChg>
        <pc:spChg chg="del">
          <ac:chgData name="Pekarskaya, Tatsiana" userId="488033cb-1b32-41d6-be9d-59f7526562ee" providerId="ADAL" clId="{FFC32D66-5B43-42E7-BE9C-DB603B8C0558}" dt="2021-03-08T19:54:10.446" v="734" actId="478"/>
          <ac:spMkLst>
            <pc:docMk/>
            <pc:sldMk cId="2966849406" sldId="357"/>
            <ac:spMk id="3" creationId="{72C76798-54AB-4A94-B4CD-5FADA81F93BB}"/>
          </ac:spMkLst>
        </pc:spChg>
        <pc:spChg chg="mod">
          <ac:chgData name="Pekarskaya, Tatsiana" userId="488033cb-1b32-41d6-be9d-59f7526562ee" providerId="ADAL" clId="{FFC32D66-5B43-42E7-BE9C-DB603B8C0558}" dt="2021-03-08T19:54:50.722" v="766" actId="20577"/>
          <ac:spMkLst>
            <pc:docMk/>
            <pc:sldMk cId="2966849406" sldId="357"/>
            <ac:spMk id="4" creationId="{5523EB30-923B-4A00-8587-EE02BC4AF3A2}"/>
          </ac:spMkLst>
        </pc:spChg>
        <pc:spChg chg="mod">
          <ac:chgData name="Pekarskaya, Tatsiana" userId="488033cb-1b32-41d6-be9d-59f7526562ee" providerId="ADAL" clId="{FFC32D66-5B43-42E7-BE9C-DB603B8C0558}" dt="2021-03-09T08:01:43.247" v="2994" actId="5793"/>
          <ac:spMkLst>
            <pc:docMk/>
            <pc:sldMk cId="2966849406" sldId="357"/>
            <ac:spMk id="5" creationId="{FEA5C981-3AEA-4652-B021-09E37AAA066F}"/>
          </ac:spMkLst>
        </pc:spChg>
        <pc:spChg chg="add mod">
          <ac:chgData name="Pekarskaya, Tatsiana" userId="488033cb-1b32-41d6-be9d-59f7526562ee" providerId="ADAL" clId="{FFC32D66-5B43-42E7-BE9C-DB603B8C0558}" dt="2021-03-08T20:14:36.395" v="835" actId="20577"/>
          <ac:spMkLst>
            <pc:docMk/>
            <pc:sldMk cId="2966849406" sldId="357"/>
            <ac:spMk id="8" creationId="{89999A8B-DB7E-49D4-B9FF-EA9D5BBD3428}"/>
          </ac:spMkLst>
        </pc:spChg>
        <pc:picChg chg="add mod">
          <ac:chgData name="Pekarskaya, Tatsiana" userId="488033cb-1b32-41d6-be9d-59f7526562ee" providerId="ADAL" clId="{FFC32D66-5B43-42E7-BE9C-DB603B8C0558}" dt="2021-03-09T08:01:28.092" v="2983" actId="1076"/>
          <ac:picMkLst>
            <pc:docMk/>
            <pc:sldMk cId="2966849406" sldId="357"/>
            <ac:picMk id="6" creationId="{0038CB62-1D02-4705-B483-C94177FFA2B4}"/>
          </ac:picMkLst>
        </pc:picChg>
        <pc:picChg chg="add mod">
          <ac:chgData name="Pekarskaya, Tatsiana" userId="488033cb-1b32-41d6-be9d-59f7526562ee" providerId="ADAL" clId="{FFC32D66-5B43-42E7-BE9C-DB603B8C0558}" dt="2021-03-08T20:12:09.476" v="813" actId="1076"/>
          <ac:picMkLst>
            <pc:docMk/>
            <pc:sldMk cId="2966849406" sldId="357"/>
            <ac:picMk id="7" creationId="{74593195-C817-4721-9B7F-719D960FA5CA}"/>
          </ac:picMkLst>
        </pc:picChg>
      </pc:sldChg>
      <pc:sldChg chg="addSp modSp add ord">
        <pc:chgData name="Pekarskaya, Tatsiana" userId="488033cb-1b32-41d6-be9d-59f7526562ee" providerId="ADAL" clId="{FFC32D66-5B43-42E7-BE9C-DB603B8C0558}" dt="2021-03-08T21:07:06.041" v="1864" actId="400"/>
        <pc:sldMkLst>
          <pc:docMk/>
          <pc:sldMk cId="3841946989" sldId="358"/>
        </pc:sldMkLst>
        <pc:spChg chg="mod">
          <ac:chgData name="Pekarskaya, Tatsiana" userId="488033cb-1b32-41d6-be9d-59f7526562ee" providerId="ADAL" clId="{FFC32D66-5B43-42E7-BE9C-DB603B8C0558}" dt="2021-03-08T21:07:06.041" v="1864" actId="400"/>
          <ac:spMkLst>
            <pc:docMk/>
            <pc:sldMk cId="3841946989" sldId="358"/>
            <ac:spMk id="3" creationId="{C45E87D1-9F41-4816-9150-F4DCDC2DCDFF}"/>
          </ac:spMkLst>
        </pc:spChg>
        <pc:spChg chg="add mod">
          <ac:chgData name="Pekarskaya, Tatsiana" userId="488033cb-1b32-41d6-be9d-59f7526562ee" providerId="ADAL" clId="{FFC32D66-5B43-42E7-BE9C-DB603B8C0558}" dt="2021-03-08T20:51:45.803" v="1510" actId="1076"/>
          <ac:spMkLst>
            <pc:docMk/>
            <pc:sldMk cId="3841946989" sldId="358"/>
            <ac:spMk id="4" creationId="{3E58E5DE-0141-4DA0-9686-982DAD63D32C}"/>
          </ac:spMkLst>
        </pc:spChg>
      </pc:sldChg>
      <pc:sldChg chg="addSp delSp modSp add">
        <pc:chgData name="Pekarskaya, Tatsiana" userId="488033cb-1b32-41d6-be9d-59f7526562ee" providerId="ADAL" clId="{FFC32D66-5B43-42E7-BE9C-DB603B8C0558}" dt="2021-03-09T08:08:41.490" v="2995" actId="13926"/>
        <pc:sldMkLst>
          <pc:docMk/>
          <pc:sldMk cId="1215156350" sldId="359"/>
        </pc:sldMkLst>
        <pc:spChg chg="del">
          <ac:chgData name="Pekarskaya, Tatsiana" userId="488033cb-1b32-41d6-be9d-59f7526562ee" providerId="ADAL" clId="{FFC32D66-5B43-42E7-BE9C-DB603B8C0558}" dt="2021-03-08T20:59:01.885" v="1607" actId="478"/>
          <ac:spMkLst>
            <pc:docMk/>
            <pc:sldMk cId="1215156350" sldId="359"/>
            <ac:spMk id="2" creationId="{365BA64A-AD96-4302-AD81-F82EA8FF35F2}"/>
          </ac:spMkLst>
        </pc:spChg>
        <pc:spChg chg="mod">
          <ac:chgData name="Pekarskaya, Tatsiana" userId="488033cb-1b32-41d6-be9d-59f7526562ee" providerId="ADAL" clId="{FFC32D66-5B43-42E7-BE9C-DB603B8C0558}" dt="2021-03-09T08:08:41.490" v="2995" actId="13926"/>
          <ac:spMkLst>
            <pc:docMk/>
            <pc:sldMk cId="1215156350" sldId="359"/>
            <ac:spMk id="3" creationId="{B355500B-2ACA-43E4-8369-82435B539F98}"/>
          </ac:spMkLst>
        </pc:spChg>
        <pc:spChg chg="add">
          <ac:chgData name="Pekarskaya, Tatsiana" userId="488033cb-1b32-41d6-be9d-59f7526562ee" providerId="ADAL" clId="{FFC32D66-5B43-42E7-BE9C-DB603B8C0558}" dt="2021-03-08T20:59:02.288" v="1608"/>
          <ac:spMkLst>
            <pc:docMk/>
            <pc:sldMk cId="1215156350" sldId="359"/>
            <ac:spMk id="4" creationId="{E6B7C725-3CBB-4A53-9D88-DE7998520EBD}"/>
          </ac:spMkLst>
        </pc:spChg>
      </pc:sldChg>
      <pc:sldChg chg="modSp add">
        <pc:chgData name="Pekarskaya, Tatsiana" userId="488033cb-1b32-41d6-be9d-59f7526562ee" providerId="ADAL" clId="{FFC32D66-5B43-42E7-BE9C-DB603B8C0558}" dt="2021-03-08T21:19:35.756" v="2124" actId="20577"/>
        <pc:sldMkLst>
          <pc:docMk/>
          <pc:sldMk cId="1520837025" sldId="365"/>
        </pc:sldMkLst>
        <pc:spChg chg="mod">
          <ac:chgData name="Pekarskaya, Tatsiana" userId="488033cb-1b32-41d6-be9d-59f7526562ee" providerId="ADAL" clId="{FFC32D66-5B43-42E7-BE9C-DB603B8C0558}" dt="2021-03-08T21:19:35.756" v="2124" actId="20577"/>
          <ac:spMkLst>
            <pc:docMk/>
            <pc:sldMk cId="1520837025" sldId="365"/>
            <ac:spMk id="3" creationId="{6D7E2FD0-4352-4625-9C0F-3FD97B64F473}"/>
          </ac:spMkLst>
        </pc:spChg>
      </pc:sldChg>
      <pc:sldChg chg="addSp delSp modSp add">
        <pc:chgData name="Pekarskaya, Tatsiana" userId="488033cb-1b32-41d6-be9d-59f7526562ee" providerId="ADAL" clId="{FFC32D66-5B43-42E7-BE9C-DB603B8C0558}" dt="2021-03-09T08:37:10.156" v="3241" actId="164"/>
        <pc:sldMkLst>
          <pc:docMk/>
          <pc:sldMk cId="667123231" sldId="366"/>
        </pc:sldMkLst>
        <pc:spChg chg="mod">
          <ac:chgData name="Pekarskaya, Tatsiana" userId="488033cb-1b32-41d6-be9d-59f7526562ee" providerId="ADAL" clId="{FFC32D66-5B43-42E7-BE9C-DB603B8C0558}" dt="2021-03-09T08:37:10.156" v="3241" actId="164"/>
          <ac:spMkLst>
            <pc:docMk/>
            <pc:sldMk cId="667123231" sldId="366"/>
            <ac:spMk id="9" creationId="{F3759C38-3753-415E-9EE4-B431E7FA8FC3}"/>
          </ac:spMkLst>
        </pc:spChg>
        <pc:spChg chg="mod">
          <ac:chgData name="Pekarskaya, Tatsiana" userId="488033cb-1b32-41d6-be9d-59f7526562ee" providerId="ADAL" clId="{FFC32D66-5B43-42E7-BE9C-DB603B8C0558}" dt="2021-03-09T08:37:10.156" v="3241" actId="164"/>
          <ac:spMkLst>
            <pc:docMk/>
            <pc:sldMk cId="667123231" sldId="366"/>
            <ac:spMk id="10" creationId="{F66F4E67-6B0A-41B6-89D0-72B952F69AD1}"/>
          </ac:spMkLst>
        </pc:spChg>
        <pc:spChg chg="mod">
          <ac:chgData name="Pekarskaya, Tatsiana" userId="488033cb-1b32-41d6-be9d-59f7526562ee" providerId="ADAL" clId="{FFC32D66-5B43-42E7-BE9C-DB603B8C0558}" dt="2021-03-09T08:37:10.156" v="3241" actId="164"/>
          <ac:spMkLst>
            <pc:docMk/>
            <pc:sldMk cId="667123231" sldId="366"/>
            <ac:spMk id="11" creationId="{02AEE228-510D-4EDD-BDA6-4EB0A9F9671B}"/>
          </ac:spMkLst>
        </pc:spChg>
        <pc:spChg chg="mod">
          <ac:chgData name="Pekarskaya, Tatsiana" userId="488033cb-1b32-41d6-be9d-59f7526562ee" providerId="ADAL" clId="{FFC32D66-5B43-42E7-BE9C-DB603B8C0558}" dt="2021-03-09T08:37:10.156" v="3241" actId="164"/>
          <ac:spMkLst>
            <pc:docMk/>
            <pc:sldMk cId="667123231" sldId="366"/>
            <ac:spMk id="13" creationId="{8695791B-9A63-4910-AED5-9874A6CD1789}"/>
          </ac:spMkLst>
        </pc:spChg>
        <pc:grpChg chg="add mod">
          <ac:chgData name="Pekarskaya, Tatsiana" userId="488033cb-1b32-41d6-be9d-59f7526562ee" providerId="ADAL" clId="{FFC32D66-5B43-42E7-BE9C-DB603B8C0558}" dt="2021-03-09T08:37:10.156" v="3241" actId="164"/>
          <ac:grpSpMkLst>
            <pc:docMk/>
            <pc:sldMk cId="667123231" sldId="366"/>
            <ac:grpSpMk id="6" creationId="{F1C65C48-1008-433C-8B90-D34E8BB7FD11}"/>
          </ac:grpSpMkLst>
        </pc:grpChg>
        <pc:picChg chg="mod ord">
          <ac:chgData name="Pekarskaya, Tatsiana" userId="488033cb-1b32-41d6-be9d-59f7526562ee" providerId="ADAL" clId="{FFC32D66-5B43-42E7-BE9C-DB603B8C0558}" dt="2021-03-09T08:37:10.156" v="3241" actId="164"/>
          <ac:picMkLst>
            <pc:docMk/>
            <pc:sldMk cId="667123231" sldId="366"/>
            <ac:picMk id="12" creationId="{F10B23D2-A612-475B-86B2-8094A931F3ED}"/>
          </ac:picMkLst>
        </pc:picChg>
        <pc:picChg chg="del">
          <ac:chgData name="Pekarskaya, Tatsiana" userId="488033cb-1b32-41d6-be9d-59f7526562ee" providerId="ADAL" clId="{FFC32D66-5B43-42E7-BE9C-DB603B8C0558}" dt="2021-03-09T08:35:46.138" v="3218" actId="478"/>
          <ac:picMkLst>
            <pc:docMk/>
            <pc:sldMk cId="667123231" sldId="366"/>
            <ac:picMk id="19" creationId="{6EA8BD0B-77DD-4733-8A78-8550BBF8D60E}"/>
          </ac:picMkLst>
        </pc:picChg>
        <pc:cxnChg chg="mod">
          <ac:chgData name="Pekarskaya, Tatsiana" userId="488033cb-1b32-41d6-be9d-59f7526562ee" providerId="ADAL" clId="{FFC32D66-5B43-42E7-BE9C-DB603B8C0558}" dt="2021-03-09T08:37:10.156" v="3241" actId="164"/>
          <ac:cxnSpMkLst>
            <pc:docMk/>
            <pc:sldMk cId="667123231" sldId="366"/>
            <ac:cxnSpMk id="15" creationId="{3296856B-CF84-45D6-B47C-EF45A813466C}"/>
          </ac:cxnSpMkLst>
        </pc:cxnChg>
        <pc:cxnChg chg="mod">
          <ac:chgData name="Pekarskaya, Tatsiana" userId="488033cb-1b32-41d6-be9d-59f7526562ee" providerId="ADAL" clId="{FFC32D66-5B43-42E7-BE9C-DB603B8C0558}" dt="2021-03-09T08:37:10.156" v="3241" actId="164"/>
          <ac:cxnSpMkLst>
            <pc:docMk/>
            <pc:sldMk cId="667123231" sldId="366"/>
            <ac:cxnSpMk id="16" creationId="{FE6907A9-0A74-4B7C-9BC0-4D032C895A77}"/>
          </ac:cxnSpMkLst>
        </pc:cxnChg>
        <pc:cxnChg chg="mod">
          <ac:chgData name="Pekarskaya, Tatsiana" userId="488033cb-1b32-41d6-be9d-59f7526562ee" providerId="ADAL" clId="{FFC32D66-5B43-42E7-BE9C-DB603B8C0558}" dt="2021-03-09T08:37:10.156" v="3241" actId="164"/>
          <ac:cxnSpMkLst>
            <pc:docMk/>
            <pc:sldMk cId="667123231" sldId="366"/>
            <ac:cxnSpMk id="17" creationId="{A60CE0DB-4308-4BCD-A564-E5C22AD42BA2}"/>
          </ac:cxnSpMkLst>
        </pc:cxnChg>
        <pc:cxnChg chg="mod">
          <ac:chgData name="Pekarskaya, Tatsiana" userId="488033cb-1b32-41d6-be9d-59f7526562ee" providerId="ADAL" clId="{FFC32D66-5B43-42E7-BE9C-DB603B8C0558}" dt="2021-03-09T08:37:10.156" v="3241" actId="164"/>
          <ac:cxnSpMkLst>
            <pc:docMk/>
            <pc:sldMk cId="667123231" sldId="366"/>
            <ac:cxnSpMk id="18" creationId="{31B555BE-CEE9-482B-926E-FF277959C06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D9121-B99D-4860-9612-07DBD7BCB5D2}" type="datetimeFigureOut">
              <a:rPr lang="nb-NO" smtClean="0"/>
              <a:t>26.04.2021</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09E76-A25C-4CE1-9AB7-25A49AA45B9E}" type="slidenum">
              <a:rPr lang="nb-NO" smtClean="0"/>
              <a:t>‹#›</a:t>
            </a:fld>
            <a:endParaRPr lang="nb-NO"/>
          </a:p>
        </p:txBody>
      </p:sp>
    </p:spTree>
    <p:extLst>
      <p:ext uri="{BB962C8B-B14F-4D97-AF65-F5344CB8AC3E}">
        <p14:creationId xmlns:p14="http://schemas.microsoft.com/office/powerpoint/2010/main" val="311137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Ofte når vi får data inn, har de manglende sanne verdier. </a:t>
            </a:r>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Manglende verdier kan forekomme på flere grunner: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Intervjuer kan </a:t>
            </a:r>
            <a:r>
              <a:rPr lang="nb-NO" dirty="0" err="1"/>
              <a:t>mislykker</a:t>
            </a:r>
            <a:r>
              <a:rPr lang="nb-NO" dirty="0"/>
              <a:t> å stille spørsmål i </a:t>
            </a:r>
            <a:r>
              <a:rPr lang="nb-NO" dirty="0" err="1"/>
              <a:t>undersøkeksen</a:t>
            </a:r>
            <a:r>
              <a:rPr lang="nb-NO"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err="1"/>
              <a:t>Responent</a:t>
            </a:r>
            <a:r>
              <a:rPr lang="nb-NO" dirty="0"/>
              <a:t> kan nekte å svare på spørsmålet.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Eller man som taster inn data, kan hoppe over verdien;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b-NO" dirty="0"/>
              <a:t>Eller noen ganger kan vi få svar på spørsmålet, men verdien den inneholder er feil og ikke henger sammen med andre data eller er ulogisk. Da i sånne tilfeller hvis feil data ikke kan lett korrigeres, blir verdien satt til å være manglende. Som eksempel for den siste kan være svar fra en 3-års gammel menneske som stemte i siste valg eller svarte på </a:t>
            </a:r>
            <a:r>
              <a:rPr lang="nb-NO" dirty="0" err="1"/>
              <a:t>levekorsundersøkelsen</a:t>
            </a:r>
            <a:r>
              <a:rPr lang="nb-NO"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a:t>
            </a:fld>
            <a:endParaRPr lang="nb-NO"/>
          </a:p>
        </p:txBody>
      </p:sp>
    </p:spTree>
    <p:extLst>
      <p:ext uri="{BB962C8B-B14F-4D97-AF65-F5344CB8AC3E}">
        <p14:creationId xmlns:p14="http://schemas.microsoft.com/office/powerpoint/2010/main" val="1345873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Deduktiv</a:t>
            </a:r>
            <a:r>
              <a:rPr lang="en-US" sz="1200" b="1" i="0" kern="1200" dirty="0">
                <a:solidFill>
                  <a:schemeClr val="tx1"/>
                </a:solidFill>
                <a:effectLst/>
                <a:latin typeface="+mn-lt"/>
                <a:ea typeface="+mn-ea"/>
                <a:cs typeface="+mn-cs"/>
              </a:rPr>
              <a:t> imputering: </a:t>
            </a:r>
            <a:r>
              <a:rPr lang="en-US" sz="1200" b="0" i="0" kern="1200" dirty="0">
                <a:solidFill>
                  <a:schemeClr val="tx1"/>
                </a:solidFill>
                <a:effectLst/>
                <a:latin typeface="+mn-lt"/>
                <a:ea typeface="+mn-ea"/>
                <a:cs typeface="+mn-cs"/>
              </a:rPr>
              <a:t>imputering regel </a:t>
            </a:r>
            <a:r>
              <a:rPr lang="en-US" sz="1200" b="0" i="0" kern="1200" dirty="0" err="1">
                <a:solidFill>
                  <a:schemeClr val="tx1"/>
                </a:solidFill>
                <a:effectLst/>
                <a:latin typeface="+mn-lt"/>
                <a:ea typeface="+mn-ea"/>
                <a:cs typeface="+mn-cs"/>
              </a:rPr>
              <a:t>ble</a:t>
            </a:r>
            <a:r>
              <a:rPr lang="en-US" sz="1200" b="0" i="0" kern="1200" dirty="0">
                <a:solidFill>
                  <a:schemeClr val="tx1"/>
                </a:solidFill>
                <a:effectLst/>
                <a:latin typeface="+mn-lt"/>
                <a:ea typeface="+mn-ea"/>
                <a:cs typeface="+mn-cs"/>
              </a:rPr>
              <a:t> definer </a:t>
            </a:r>
            <a:r>
              <a:rPr lang="en-US" sz="1200" b="0" i="0" kern="1200" dirty="0" err="1">
                <a:solidFill>
                  <a:schemeClr val="tx1"/>
                </a:solidFill>
                <a:effectLst/>
                <a:latin typeface="+mn-lt"/>
                <a:ea typeface="+mn-ea"/>
                <a:cs typeface="+mn-cs"/>
              </a:rPr>
              <a:t>basert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på</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logisk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resonnamant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kan</a:t>
            </a:r>
            <a:r>
              <a:rPr lang="en-US" sz="1200" b="0" i="0" kern="1200" dirty="0">
                <a:solidFill>
                  <a:schemeClr val="tx1"/>
                </a:solidFill>
                <a:effectLst/>
                <a:latin typeface="+mn-lt"/>
                <a:ea typeface="+mn-ea"/>
                <a:cs typeface="+mn-cs"/>
              </a:rPr>
              <a:t> ta </a:t>
            </a:r>
            <a:r>
              <a:rPr lang="en-US" sz="1200" b="0" i="0" kern="1200" dirty="0" err="1">
                <a:solidFill>
                  <a:schemeClr val="tx1"/>
                </a:solidFill>
                <a:effectLst/>
                <a:latin typeface="+mn-lt"/>
                <a:ea typeface="+mn-ea"/>
                <a:cs typeface="+mn-cs"/>
              </a:rPr>
              <a:t>utgangspunks</a:t>
            </a:r>
            <a:r>
              <a:rPr lang="en-US" sz="1200" b="0" i="0" kern="1200" dirty="0">
                <a:solidFill>
                  <a:schemeClr val="tx1"/>
                </a:solidFill>
                <a:effectLst/>
                <a:latin typeface="+mn-lt"/>
                <a:ea typeface="+mn-ea"/>
                <a:cs typeface="+mn-cs"/>
              </a:rPr>
              <a:t> bade I </a:t>
            </a:r>
            <a:r>
              <a:rPr lang="en-US" sz="1200" b="0" i="0" kern="1200" dirty="0" err="1">
                <a:solidFill>
                  <a:schemeClr val="tx1"/>
                </a:solidFill>
                <a:effectLst/>
                <a:latin typeface="+mn-lt"/>
                <a:ea typeface="+mn-ea"/>
                <a:cs typeface="+mn-cs"/>
              </a:rPr>
              <a:t>ekspertmening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logisk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firhold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mellom</a:t>
            </a:r>
            <a:r>
              <a:rPr lang="en-US" sz="1200" b="0" i="0" kern="1200" dirty="0">
                <a:solidFill>
                  <a:schemeClr val="tx1"/>
                </a:solidFill>
                <a:effectLst/>
                <a:latin typeface="+mn-lt"/>
                <a:ea typeface="+mn-ea"/>
                <a:cs typeface="+mn-cs"/>
              </a:rPr>
              <a:t> variable I </a:t>
            </a:r>
            <a:r>
              <a:rPr lang="en-US" sz="1200" b="0" i="0" kern="1200" dirty="0" err="1">
                <a:solidFill>
                  <a:schemeClr val="tx1"/>
                </a:solidFill>
                <a:effectLst/>
                <a:latin typeface="+mn-lt"/>
                <a:ea typeface="+mn-ea"/>
                <a:cs typeface="+mn-cs"/>
              </a:rPr>
              <a:t>datasettet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logisk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konklusjon</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Sannsynlighets</a:t>
            </a:r>
            <a:r>
              <a:rPr lang="en-US" sz="1200" b="1" i="0" kern="1200" dirty="0">
                <a:solidFill>
                  <a:schemeClr val="tx1"/>
                </a:solidFill>
                <a:effectLst/>
                <a:latin typeface="+mn-lt"/>
                <a:ea typeface="+mn-ea"/>
                <a:cs typeface="+mn-cs"/>
              </a:rPr>
              <a:t> imputering: </a:t>
            </a:r>
            <a:r>
              <a:rPr lang="en-US" altLang="en-US" dirty="0" err="1">
                <a:cs typeface="Arial" panose="020B0604020202020204" pitchFamily="34" charset="0"/>
              </a:rPr>
              <a:t>brukt</a:t>
            </a:r>
            <a:r>
              <a:rPr lang="en-US" altLang="en-US" dirty="0">
                <a:cs typeface="Arial" panose="020B0604020202020204" pitchFamily="34" charset="0"/>
              </a:rPr>
              <a:t> </a:t>
            </a:r>
            <a:r>
              <a:rPr lang="en-US" altLang="en-US" dirty="0" err="1">
                <a:cs typeface="Arial" panose="020B0604020202020204" pitchFamily="34" charset="0"/>
              </a:rPr>
              <a:t>fordeling</a:t>
            </a:r>
            <a:r>
              <a:rPr lang="en-US" altLang="en-US" dirty="0">
                <a:cs typeface="Arial" panose="020B0604020202020204" pitchFamily="34" charset="0"/>
              </a:rPr>
              <a:t> av </a:t>
            </a:r>
            <a:r>
              <a:rPr lang="en-US" altLang="en-US" dirty="0" err="1">
                <a:cs typeface="Arial" panose="020B0604020202020204" pitchFamily="34" charset="0"/>
              </a:rPr>
              <a:t>fornuftige</a:t>
            </a:r>
            <a:r>
              <a:rPr lang="en-US" altLang="en-US" dirty="0">
                <a:cs typeface="Arial" panose="020B0604020202020204" pitchFamily="34" charset="0"/>
              </a:rPr>
              <a:t> </a:t>
            </a:r>
            <a:r>
              <a:rPr lang="en-US" altLang="en-US" dirty="0" err="1">
                <a:cs typeface="Arial" panose="020B0604020202020204" pitchFamily="34" charset="0"/>
              </a:rPr>
              <a:t>verdier</a:t>
            </a:r>
            <a:r>
              <a:rPr lang="en-US" altLang="en-US" dirty="0">
                <a:cs typeface="Arial" panose="020B0604020202020204" pitchFamily="34" charset="0"/>
              </a:rPr>
              <a:t>. </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Multiple imputation</a:t>
            </a:r>
            <a:r>
              <a:rPr lang="en-US" sz="1200" b="0" i="0" kern="1200" dirty="0">
                <a:solidFill>
                  <a:schemeClr val="tx1"/>
                </a:solidFill>
                <a:effectLst/>
                <a:latin typeface="+mn-lt"/>
                <a:ea typeface="+mn-ea"/>
                <a:cs typeface="+mn-cs"/>
              </a:rPr>
              <a:t> aims to allow for the uncertainty about the missing data. </a:t>
            </a:r>
            <a:r>
              <a:rPr lang="en-US" dirty="0"/>
              <a:t>The standard errors of estimated regression coefficients cannot be estimated easily when each missing value is imputed with its expected value plus a random error. Treating imputed values as true values in standard error estimation almost always underestimates standard errors, even assuming the model used in the imputation is correct.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B009E76-A25C-4CE1-9AB7-25A49AA45B9E}" type="slidenum">
              <a:rPr lang="nb-NO" smtClean="0"/>
              <a:t>15</a:t>
            </a:fld>
            <a:endParaRPr lang="nb-NO"/>
          </a:p>
        </p:txBody>
      </p:sp>
    </p:spTree>
    <p:extLst>
      <p:ext uri="{BB962C8B-B14F-4D97-AF65-F5344CB8AC3E}">
        <p14:creationId xmlns:p14="http://schemas.microsoft.com/office/powerpoint/2010/main" val="462726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a:solidFill>
                  <a:schemeClr val="tx1"/>
                </a:solidFill>
                <a:effectLst/>
                <a:latin typeface="+mn-lt"/>
                <a:ea typeface="+mn-ea"/>
                <a:cs typeface="+mn-cs"/>
              </a:rPr>
              <a:t>Data cleaning prosses </a:t>
            </a:r>
            <a:r>
              <a:rPr lang="en-US" sz="1200" b="0" i="0" kern="1200" dirty="0" err="1">
                <a:solidFill>
                  <a:schemeClr val="tx1"/>
                </a:solidFill>
                <a:effectLst/>
                <a:latin typeface="+mn-lt"/>
                <a:ea typeface="+mn-ea"/>
                <a:cs typeface="+mn-cs"/>
              </a:rPr>
              <a:t>typisk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inneholder</a:t>
            </a:r>
            <a:r>
              <a:rPr lang="en-US" sz="1200" b="0" i="0" kern="1200" dirty="0">
                <a:solidFill>
                  <a:schemeClr val="tx1"/>
                </a:solidFill>
                <a:effectLst/>
                <a:latin typeface="+mn-lt"/>
                <a:ea typeface="+mn-ea"/>
                <a:cs typeface="+mn-cs"/>
              </a:rPr>
              <a:t> mange </a:t>
            </a:r>
            <a:r>
              <a:rPr lang="en-US" sz="1200" b="0" i="0" kern="1200" dirty="0" err="1">
                <a:solidFill>
                  <a:schemeClr val="tx1"/>
                </a:solidFill>
                <a:effectLst/>
                <a:latin typeface="+mn-lt"/>
                <a:ea typeface="+mn-ea"/>
                <a:cs typeface="+mn-cs"/>
              </a:rPr>
              <a:t>påstander</a:t>
            </a:r>
            <a:r>
              <a:rPr lang="en-US" sz="1200" b="0" i="0" kern="1200" dirty="0">
                <a:solidFill>
                  <a:schemeClr val="tx1"/>
                </a:solidFill>
                <a:effectLst/>
                <a:latin typeface="+mn-lt"/>
                <a:ea typeface="+mn-ea"/>
                <a:cs typeface="+mn-cs"/>
              </a:rPr>
              <a:t> av type “</a:t>
            </a:r>
            <a:r>
              <a:rPr lang="en-US" sz="1200" b="0" i="0" kern="1200" dirty="0" err="1">
                <a:solidFill>
                  <a:schemeClr val="tx1"/>
                </a:solidFill>
                <a:effectLst/>
                <a:latin typeface="+mn-lt"/>
                <a:ea typeface="+mn-ea"/>
                <a:cs typeface="+mn-cs"/>
              </a:rPr>
              <a:t>hvis</a:t>
            </a:r>
            <a:r>
              <a:rPr lang="en-US" sz="1200" b="0" i="0" kern="1200" dirty="0">
                <a:solidFill>
                  <a:schemeClr val="tx1"/>
                </a:solidFill>
                <a:effectLst/>
                <a:latin typeface="+mn-lt"/>
                <a:ea typeface="+mn-ea"/>
                <a:cs typeface="+mn-cs"/>
              </a:rPr>
              <a:t> det har </a:t>
            </a:r>
            <a:r>
              <a:rPr lang="en-US" sz="1200" b="0" i="0" kern="1200" dirty="0" err="1">
                <a:solidFill>
                  <a:schemeClr val="tx1"/>
                </a:solidFill>
                <a:effectLst/>
                <a:latin typeface="+mn-lt"/>
                <a:ea typeface="+mn-ea"/>
                <a:cs typeface="+mn-cs"/>
              </a:rPr>
              <a:t>sjedd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dette</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gjør</a:t>
            </a:r>
            <a:r>
              <a:rPr lang="en-US" sz="1200" b="0" i="0" kern="1200" dirty="0">
                <a:solidFill>
                  <a:schemeClr val="tx1"/>
                </a:solidFill>
                <a:effectLst/>
                <a:latin typeface="+mn-lt"/>
                <a:ea typeface="+mn-ea"/>
                <a:cs typeface="+mn-cs"/>
              </a:rPr>
              <a:t> vi </a:t>
            </a:r>
            <a:r>
              <a:rPr lang="en-US" sz="1200" b="0" i="0" kern="1200" dirty="0" err="1">
                <a:solidFill>
                  <a:schemeClr val="tx1"/>
                </a:solidFill>
                <a:effectLst/>
                <a:latin typeface="+mn-lt"/>
                <a:ea typeface="+mn-ea"/>
                <a:cs typeface="+mn-cs"/>
              </a:rPr>
              <a:t>dette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eller</a:t>
            </a:r>
            <a:r>
              <a:rPr lang="en-US" sz="1200" b="0" i="0" kern="1200" dirty="0">
                <a:solidFill>
                  <a:schemeClr val="tx1"/>
                </a:solidFill>
                <a:effectLst/>
                <a:latin typeface="+mn-lt"/>
                <a:ea typeface="+mn-ea"/>
                <a:cs typeface="+mn-cs"/>
              </a:rPr>
              <a:t> “if.. then”). F </a:t>
            </a:r>
            <a:r>
              <a:rPr lang="en-US" sz="1200" b="0" i="0" kern="1200" dirty="0" err="1">
                <a:solidFill>
                  <a:schemeClr val="tx1"/>
                </a:solidFill>
                <a:effectLst/>
                <a:latin typeface="+mn-lt"/>
                <a:ea typeface="+mn-ea"/>
                <a:cs typeface="+mn-cs"/>
              </a:rPr>
              <a:t>eks</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Sånne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påstander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spesififser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på</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logisk</a:t>
            </a:r>
            <a:r>
              <a:rPr lang="en-US" sz="1200" b="0" i="0" kern="1200" dirty="0">
                <a:solidFill>
                  <a:schemeClr val="tx1"/>
                </a:solidFill>
                <a:effectLst/>
                <a:latin typeface="+mn-lt"/>
                <a:ea typeface="+mn-ea"/>
                <a:cs typeface="+mn-cs"/>
              </a:rPr>
              <a:t> forhold I data </a:t>
            </a:r>
            <a:r>
              <a:rPr lang="en-US" sz="1200" b="0" i="0" kern="1200" dirty="0" err="1">
                <a:solidFill>
                  <a:schemeClr val="tx1"/>
                </a:solidFill>
                <a:effectLst/>
                <a:latin typeface="+mn-lt"/>
                <a:ea typeface="+mn-ea"/>
                <a:cs typeface="+mn-cs"/>
              </a:rPr>
              <a:t>eller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ekspert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kunnskap</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Mark van der Loo </a:t>
            </a:r>
            <a:r>
              <a:rPr lang="en-US" sz="1200" b="0" i="0" kern="1200" dirty="0" err="1">
                <a:solidFill>
                  <a:schemeClr val="tx1"/>
                </a:solidFill>
                <a:effectLst/>
                <a:latin typeface="+mn-lt"/>
                <a:ea typeface="+mn-ea"/>
                <a:cs typeface="+mn-cs"/>
              </a:rPr>
              <a:t>samt</a:t>
            </a:r>
            <a:r>
              <a:rPr lang="en-US" sz="1200" b="0" i="0" kern="1200" dirty="0">
                <a:solidFill>
                  <a:schemeClr val="tx1"/>
                </a:solidFill>
                <a:effectLst/>
                <a:latin typeface="+mn-lt"/>
                <a:ea typeface="+mn-ea"/>
                <a:cs typeface="+mn-cs"/>
              </a:rPr>
              <a:t> Edwin de </a:t>
            </a:r>
            <a:r>
              <a:rPr lang="en-US" sz="1200" b="0" i="0" kern="1200" dirty="0" err="1">
                <a:solidFill>
                  <a:schemeClr val="tx1"/>
                </a:solidFill>
                <a:effectLst/>
                <a:latin typeface="+mn-lt"/>
                <a:ea typeface="+mn-ea"/>
                <a:cs typeface="+mn-cs"/>
              </a:rPr>
              <a:t>Jonge</a:t>
            </a:r>
            <a:r>
              <a:rPr lang="en-US" sz="1200" b="0" i="0" kern="1200" dirty="0">
                <a:solidFill>
                  <a:schemeClr val="tx1"/>
                </a:solidFill>
                <a:effectLst/>
                <a:latin typeface="+mn-lt"/>
                <a:ea typeface="+mn-ea"/>
                <a:cs typeface="+mn-cs"/>
              </a:rPr>
              <a:t> har </a:t>
            </a:r>
            <a:r>
              <a:rPr lang="en-US" sz="1200" b="0" i="0" kern="1200" dirty="0" err="1">
                <a:solidFill>
                  <a:schemeClr val="tx1"/>
                </a:solidFill>
                <a:effectLst/>
                <a:latin typeface="+mn-lt"/>
                <a:ea typeface="+mn-ea"/>
                <a:cs typeface="+mn-cs"/>
              </a:rPr>
              <a:t>utviklet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dcmodify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pakken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gjør</a:t>
            </a:r>
            <a:r>
              <a:rPr lang="en-US" sz="1200" b="0" i="0" kern="1200" dirty="0">
                <a:solidFill>
                  <a:schemeClr val="tx1"/>
                </a:solidFill>
                <a:effectLst/>
                <a:latin typeface="+mn-lt"/>
                <a:ea typeface="+mn-ea"/>
                <a:cs typeface="+mn-cs"/>
              </a:rPr>
              <a:t> at </a:t>
            </a:r>
            <a:r>
              <a:rPr lang="en-US" sz="1200" b="0" i="0" kern="1200" dirty="0" err="1">
                <a:solidFill>
                  <a:schemeClr val="tx1"/>
                </a:solidFill>
                <a:effectLst/>
                <a:latin typeface="+mn-lt"/>
                <a:ea typeface="+mn-ea"/>
                <a:cs typeface="+mn-cs"/>
              </a:rPr>
              <a:t>sånne</a:t>
            </a:r>
            <a:r>
              <a:rPr lang="en-US" sz="1200" b="0" i="0" kern="1200" dirty="0">
                <a:solidFill>
                  <a:schemeClr val="tx1"/>
                </a:solidFill>
                <a:effectLst/>
                <a:latin typeface="+mn-lt"/>
                <a:ea typeface="+mn-ea"/>
                <a:cs typeface="+mn-cs"/>
              </a:rPr>
              <a:t> if-then </a:t>
            </a:r>
            <a:r>
              <a:rPr lang="en-US" sz="1200" b="0" i="0" kern="1200" dirty="0" err="1">
                <a:solidFill>
                  <a:schemeClr val="tx1"/>
                </a:solidFill>
                <a:effectLst/>
                <a:latin typeface="+mn-lt"/>
                <a:ea typeface="+mn-ea"/>
                <a:cs typeface="+mn-cs"/>
              </a:rPr>
              <a:t>påstander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veldig</a:t>
            </a:r>
            <a:r>
              <a:rPr lang="en-US" sz="1200" b="0" i="0" kern="1200" dirty="0">
                <a:solidFill>
                  <a:schemeClr val="tx1"/>
                </a:solidFill>
                <a:effectLst/>
                <a:latin typeface="+mn-lt"/>
                <a:ea typeface="+mn-ea"/>
                <a:cs typeface="+mn-cs"/>
              </a:rPr>
              <a:t> let å </a:t>
            </a:r>
            <a:r>
              <a:rPr lang="en-US" sz="1200" b="0" i="0" kern="1200" dirty="0" err="1">
                <a:solidFill>
                  <a:schemeClr val="tx1"/>
                </a:solidFill>
                <a:effectLst/>
                <a:latin typeface="+mn-lt"/>
                <a:ea typeface="+mn-ea"/>
                <a:cs typeface="+mn-cs"/>
              </a:rPr>
              <a:t>jobbe</a:t>
            </a:r>
            <a:r>
              <a:rPr lang="en-US" sz="1200" b="0" i="0" kern="1200" dirty="0">
                <a:solidFill>
                  <a:schemeClr val="tx1"/>
                </a:solidFill>
                <a:effectLst/>
                <a:latin typeface="+mn-lt"/>
                <a:ea typeface="+mn-ea"/>
                <a:cs typeface="+mn-cs"/>
              </a:rPr>
              <a:t> med. </a:t>
            </a:r>
          </a:p>
          <a:p>
            <a:r>
              <a:rPr lang="en-US" sz="1200" b="0" i="0" kern="1200" dirty="0">
                <a:solidFill>
                  <a:schemeClr val="tx1"/>
                </a:solidFill>
                <a:effectLst/>
                <a:latin typeface="+mn-lt"/>
                <a:ea typeface="+mn-ea"/>
                <a:cs typeface="+mn-cs"/>
              </a:rPr>
              <a:t>Det </a:t>
            </a:r>
            <a:r>
              <a:rPr lang="en-US" sz="1200" b="0" i="0" kern="1200" dirty="0" err="1">
                <a:solidFill>
                  <a:schemeClr val="tx1"/>
                </a:solidFill>
                <a:effectLst/>
                <a:latin typeface="+mn-lt"/>
                <a:ea typeface="+mn-ea"/>
                <a:cs typeface="+mn-cs"/>
              </a:rPr>
              <a:t>gjlr</a:t>
            </a:r>
            <a:r>
              <a:rPr lang="en-US" sz="1200" b="0" i="0" kern="1200" dirty="0">
                <a:solidFill>
                  <a:schemeClr val="tx1"/>
                </a:solidFill>
                <a:effectLst/>
                <a:latin typeface="+mn-lt"/>
                <a:ea typeface="+mn-ea"/>
                <a:cs typeface="+mn-cs"/>
              </a:rPr>
              <a:t> at </a:t>
            </a:r>
            <a:r>
              <a:rPr lang="en-US" sz="1200" b="0" i="0" kern="1200" dirty="0" err="1">
                <a:solidFill>
                  <a:schemeClr val="tx1"/>
                </a:solidFill>
                <a:effectLst/>
                <a:latin typeface="+mn-lt"/>
                <a:ea typeface="+mn-ea"/>
                <a:cs typeface="+mn-cs"/>
              </a:rPr>
              <a:t>relevante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imuteringer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velifg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t>
            </a:r>
            <a:r>
              <a:rPr lang="en-US" dirty="0" err="1"/>
              <a:t>ett</a:t>
            </a:r>
            <a:r>
              <a:rPr lang="en-US" dirty="0"/>
              <a:t> å </a:t>
            </a:r>
            <a:r>
              <a:rPr lang="en-US" dirty="0" err="1"/>
              <a:t>dokumentere</a:t>
            </a:r>
            <a:r>
              <a:rPr lang="en-US" dirty="0"/>
              <a:t> </a:t>
            </a:r>
            <a:r>
              <a:rPr lang="en-US" dirty="0" err="1"/>
              <a:t>og</a:t>
            </a:r>
            <a:r>
              <a:rPr lang="en-US" dirty="0"/>
              <a:t> </a:t>
            </a:r>
            <a:r>
              <a:rPr lang="en-US" dirty="0" err="1"/>
              <a:t>opprettholde</a:t>
            </a:r>
            <a:r>
              <a:rPr lang="en-US" dirty="0"/>
              <a:t> </a:t>
            </a:r>
            <a:r>
              <a:rPr lang="en-US" dirty="0" err="1"/>
              <a:t>orden</a:t>
            </a:r>
            <a:r>
              <a:rPr lang="en-US" dirty="0"/>
              <a:t> </a:t>
            </a:r>
            <a:r>
              <a:rPr lang="en-US" dirty="0" err="1"/>
              <a:t>og</a:t>
            </a:r>
            <a:r>
              <a:rPr lang="en-US" dirty="0"/>
              <a:t> </a:t>
            </a:r>
            <a:r>
              <a:rPr lang="en-US" dirty="0" err="1"/>
              <a:t>resonnere</a:t>
            </a:r>
            <a:r>
              <a:rPr lang="en-US" dirty="0"/>
              <a:t> </a:t>
            </a:r>
            <a:r>
              <a:rPr lang="en-US" dirty="0" err="1"/>
              <a:t>regler</a:t>
            </a:r>
            <a:r>
              <a:rPr lang="en-US" dirty="0"/>
              <a:t>. </a:t>
            </a:r>
            <a:r>
              <a:rPr lang="en-US" dirty="0" err="1"/>
              <a:t>Og</a:t>
            </a:r>
            <a:r>
              <a:rPr lang="en-US" dirty="0"/>
              <a:t> det </a:t>
            </a:r>
            <a:r>
              <a:rPr lang="en-US" dirty="0" err="1"/>
              <a:t>betyr</a:t>
            </a:r>
            <a:r>
              <a:rPr lang="en-US" dirty="0"/>
              <a:t> at </a:t>
            </a:r>
            <a:r>
              <a:rPr lang="en-US" dirty="0" err="1"/>
              <a:t>dere</a:t>
            </a:r>
            <a:r>
              <a:rPr lang="en-US" dirty="0"/>
              <a:t> </a:t>
            </a:r>
            <a:r>
              <a:rPr lang="en-US" dirty="0" err="1"/>
              <a:t>som</a:t>
            </a:r>
            <a:r>
              <a:rPr lang="en-US" dirty="0"/>
              <a:t> </a:t>
            </a:r>
            <a:r>
              <a:rPr lang="en-US" dirty="0" err="1"/>
              <a:t>ekperter</a:t>
            </a:r>
            <a:r>
              <a:rPr lang="en-US" dirty="0"/>
              <a:t> </a:t>
            </a:r>
            <a:r>
              <a:rPr lang="en-US" dirty="0" err="1"/>
              <a:t>kan</a:t>
            </a:r>
            <a:r>
              <a:rPr lang="en-US" dirty="0"/>
              <a:t> let </a:t>
            </a:r>
            <a:r>
              <a:rPr lang="en-US" dirty="0" err="1"/>
              <a:t>fokuseres</a:t>
            </a:r>
            <a:r>
              <a:rPr lang="en-US" dirty="0"/>
              <a:t> </a:t>
            </a:r>
            <a:r>
              <a:rPr lang="en-US" dirty="0" err="1"/>
              <a:t>på</a:t>
            </a:r>
            <a:r>
              <a:rPr lang="en-US" dirty="0"/>
              <a:t> innholder </a:t>
            </a:r>
            <a:r>
              <a:rPr lang="en-US" dirty="0" err="1"/>
              <a:t>istedenfor</a:t>
            </a:r>
            <a:r>
              <a:rPr lang="en-US" dirty="0"/>
              <a:t> å ha </a:t>
            </a:r>
            <a:r>
              <a:rPr lang="en-US" dirty="0" err="1"/>
              <a:t>utfordringer</a:t>
            </a:r>
            <a:r>
              <a:rPr lang="en-US" dirty="0"/>
              <a:t> med å </a:t>
            </a:r>
            <a:r>
              <a:rPr lang="en-US" dirty="0" err="1"/>
              <a:t>kode</a:t>
            </a:r>
            <a:r>
              <a:rPr lang="en-US" dirty="0"/>
              <a:t>. </a:t>
            </a:r>
            <a:endParaRPr lang="en-US" sz="1200" b="0" i="0" kern="1200" dirty="0">
              <a:solidFill>
                <a:schemeClr val="tx1"/>
              </a:solidFill>
              <a:effectLst/>
              <a:latin typeface="+mn-lt"/>
              <a:ea typeface="+mn-ea"/>
              <a:cs typeface="+mn-cs"/>
            </a:endParaRPr>
          </a:p>
          <a:p>
            <a:endParaRPr lang="nb-NO" dirty="0"/>
          </a:p>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17</a:t>
            </a:fld>
            <a:endParaRPr lang="nb-NO"/>
          </a:p>
        </p:txBody>
      </p:sp>
    </p:spTree>
    <p:extLst>
      <p:ext uri="{BB962C8B-B14F-4D97-AF65-F5344CB8AC3E}">
        <p14:creationId xmlns:p14="http://schemas.microsoft.com/office/powerpoint/2010/main" val="2824385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a:solidFill>
                  <a:schemeClr val="tx1"/>
                </a:solidFill>
                <a:effectLst/>
                <a:latin typeface="+mn-lt"/>
                <a:ea typeface="+mn-ea"/>
                <a:cs typeface="+mn-cs"/>
              </a:rPr>
              <a:t>data: This is your data, currently this must be stored in a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modifier: This is an object that stores (conditional) data modification rules.</a:t>
            </a:r>
          </a:p>
          <a:p>
            <a:r>
              <a:rPr lang="en-US" sz="1200" b="0" i="0" kern="1200" dirty="0">
                <a:solidFill>
                  <a:schemeClr val="tx1"/>
                </a:solidFill>
                <a:effectLst/>
                <a:latin typeface="+mn-lt"/>
                <a:ea typeface="+mn-ea"/>
                <a:cs typeface="+mn-cs"/>
              </a:rPr>
              <a:t>modify: This is a function that applies the rules in a modifier to your data.</a:t>
            </a:r>
          </a:p>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18</a:t>
            </a:fld>
            <a:endParaRPr lang="nb-NO"/>
          </a:p>
        </p:txBody>
      </p:sp>
    </p:spTree>
    <p:extLst>
      <p:ext uri="{BB962C8B-B14F-4D97-AF65-F5344CB8AC3E}">
        <p14:creationId xmlns:p14="http://schemas.microsoft.com/office/powerpoint/2010/main" val="173278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noProof="0" dirty="0"/>
              <a:t>The name of the function is modifier, and this function make rule based correction.</a:t>
            </a:r>
          </a:p>
          <a:p>
            <a:r>
              <a:rPr lang="en-GB" noProof="0" dirty="0"/>
              <a:t>Inside the brackets you write your rules separated(</a:t>
            </a:r>
            <a:r>
              <a:rPr lang="en-GB" noProof="0" dirty="0" err="1"/>
              <a:t>skilt</a:t>
            </a:r>
            <a:r>
              <a:rPr lang="en-GB" noProof="0" dirty="0"/>
              <a:t> med) by comma.</a:t>
            </a:r>
          </a:p>
          <a:p>
            <a:r>
              <a:rPr lang="en-GB" noProof="0" dirty="0"/>
              <a:t>If condition are true change the data with the rules. </a:t>
            </a:r>
          </a:p>
        </p:txBody>
      </p:sp>
      <p:sp>
        <p:nvSpPr>
          <p:cNvPr id="4" name="Plassholder for lysbildenummer 3"/>
          <p:cNvSpPr>
            <a:spLocks noGrp="1"/>
          </p:cNvSpPr>
          <p:nvPr>
            <p:ph type="sldNum" sz="quarter" idx="5"/>
          </p:nvPr>
        </p:nvSpPr>
        <p:spPr/>
        <p:txBody>
          <a:bodyPr/>
          <a:lstStyle/>
          <a:p>
            <a:fld id="{2584B1AD-87C7-4E22-98C6-5E0A7D8F2638}" type="slidenum">
              <a:rPr lang="nb-NO" smtClean="0"/>
              <a:t>19</a:t>
            </a:fld>
            <a:endParaRPr lang="nb-NO"/>
          </a:p>
        </p:txBody>
      </p:sp>
    </p:spTree>
    <p:extLst>
      <p:ext uri="{BB962C8B-B14F-4D97-AF65-F5344CB8AC3E}">
        <p14:creationId xmlns:p14="http://schemas.microsoft.com/office/powerpoint/2010/main" val="3331687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Pipeline = rørledning</a:t>
            </a:r>
          </a:p>
        </p:txBody>
      </p:sp>
      <p:sp>
        <p:nvSpPr>
          <p:cNvPr id="4" name="Slide Number Placeholder 3"/>
          <p:cNvSpPr>
            <a:spLocks noGrp="1"/>
          </p:cNvSpPr>
          <p:nvPr>
            <p:ph type="sldNum" sz="quarter" idx="5"/>
          </p:nvPr>
        </p:nvSpPr>
        <p:spPr/>
        <p:txBody>
          <a:bodyPr/>
          <a:lstStyle/>
          <a:p>
            <a:fld id="{0B009E76-A25C-4CE1-9AB7-25A49AA45B9E}" type="slidenum">
              <a:rPr lang="nb-NO" smtClean="0"/>
              <a:t>21</a:t>
            </a:fld>
            <a:endParaRPr lang="nb-NO"/>
          </a:p>
        </p:txBody>
      </p:sp>
    </p:spTree>
    <p:extLst>
      <p:ext uri="{BB962C8B-B14F-4D97-AF65-F5344CB8AC3E}">
        <p14:creationId xmlns:p14="http://schemas.microsoft.com/office/powerpoint/2010/main" val="2202386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Difference with </a:t>
            </a:r>
            <a:r>
              <a:rPr lang="en-US" sz="1200" b="1" i="0" kern="1200" dirty="0" err="1">
                <a:solidFill>
                  <a:schemeClr val="tx1"/>
                </a:solidFill>
                <a:effectLst/>
                <a:latin typeface="+mn-lt"/>
                <a:ea typeface="+mn-ea"/>
                <a:cs typeface="+mn-cs"/>
              </a:rPr>
              <a:t>dplyr</a:t>
            </a:r>
            <a:r>
              <a:rPr lang="en-US" sz="1200" b="1" i="0" kern="1200" dirty="0">
                <a:solidFill>
                  <a:schemeClr val="tx1"/>
                </a:solidFill>
                <a:effectLst/>
                <a:latin typeface="+mn-lt"/>
                <a:ea typeface="+mn-ea"/>
                <a:cs typeface="+mn-cs"/>
              </a:rPr>
              <a:t>::mutate</a:t>
            </a:r>
          </a:p>
          <a:p>
            <a:pPr marL="228600" indent="-228600">
              <a:buAutoNum type="arabicPeriod"/>
            </a:pPr>
            <a:r>
              <a:rPr lang="en-US" sz="1200" b="0" i="0" kern="1200" dirty="0" err="1">
                <a:solidFill>
                  <a:schemeClr val="tx1"/>
                </a:solidFill>
                <a:effectLst/>
                <a:latin typeface="+mn-lt"/>
                <a:ea typeface="+mn-ea"/>
                <a:cs typeface="+mn-cs"/>
              </a:rPr>
              <a:t>Kode</a:t>
            </a:r>
            <a:r>
              <a:rPr lang="en-US" sz="1200" b="0" i="0" kern="1200" dirty="0">
                <a:solidFill>
                  <a:schemeClr val="tx1"/>
                </a:solidFill>
                <a:effectLst/>
                <a:latin typeface="+mn-lt"/>
                <a:ea typeface="+mn-ea"/>
                <a:cs typeface="+mn-cs"/>
              </a:rPr>
              <a:t> ser </a:t>
            </a:r>
            <a:r>
              <a:rPr lang="en-US" sz="1200" b="0" i="0" kern="1200" dirty="0" err="1">
                <a:solidFill>
                  <a:schemeClr val="tx1"/>
                </a:solidFill>
                <a:effectLst/>
                <a:latin typeface="+mn-lt"/>
                <a:ea typeface="+mn-ea"/>
                <a:cs typeface="+mn-cs"/>
              </a:rPr>
              <a:t>finnere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ut</a:t>
            </a: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err="1">
                <a:solidFill>
                  <a:schemeClr val="tx1"/>
                </a:solidFill>
                <a:effectLst/>
                <a:latin typeface="+mn-lt"/>
                <a:ea typeface="+mn-ea"/>
                <a:cs typeface="+mn-cs"/>
              </a:rPr>
              <a:t>Endrer</a:t>
            </a:r>
            <a:r>
              <a:rPr lang="en-US" sz="1200" b="0" i="0" kern="1200" dirty="0">
                <a:solidFill>
                  <a:schemeClr val="tx1"/>
                </a:solidFill>
                <a:effectLst/>
                <a:latin typeface="+mn-lt"/>
                <a:ea typeface="+mn-ea"/>
                <a:cs typeface="+mn-cs"/>
              </a:rPr>
              <a:t> bare </a:t>
            </a:r>
            <a:r>
              <a:rPr lang="en-US" sz="1200" b="0" i="0" kern="1200" dirty="0" err="1">
                <a:solidFill>
                  <a:schemeClr val="tx1"/>
                </a:solidFill>
                <a:effectLst/>
                <a:latin typeface="+mn-lt"/>
                <a:ea typeface="+mn-ea"/>
                <a:cs typeface="+mn-cs"/>
              </a:rPr>
              <a:t>på</a:t>
            </a:r>
            <a:r>
              <a:rPr lang="en-US" sz="1200" b="0" i="0" kern="1200" dirty="0">
                <a:solidFill>
                  <a:schemeClr val="tx1"/>
                </a:solidFill>
                <a:effectLst/>
                <a:latin typeface="+mn-lt"/>
                <a:ea typeface="+mn-ea"/>
                <a:cs typeface="+mn-cs"/>
              </a:rPr>
              <a:t> den </a:t>
            </a:r>
            <a:r>
              <a:rPr lang="en-US" sz="1200" b="0" i="0" kern="1200" dirty="0" err="1">
                <a:solidFill>
                  <a:schemeClr val="tx1"/>
                </a:solidFill>
                <a:effectLst/>
                <a:latin typeface="+mn-lt"/>
                <a:ea typeface="+mn-ea"/>
                <a:cs typeface="+mn-cs"/>
              </a:rPr>
              <a:t>delen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som</a:t>
            </a:r>
            <a:r>
              <a:rPr lang="en-US" sz="1200" b="0" i="0" kern="1200" dirty="0">
                <a:solidFill>
                  <a:schemeClr val="tx1"/>
                </a:solidFill>
                <a:effectLst/>
                <a:latin typeface="+mn-lt"/>
                <a:ea typeface="+mn-ea"/>
                <a:cs typeface="+mn-cs"/>
              </a:rPr>
              <a:t> har </a:t>
            </a:r>
            <a:r>
              <a:rPr lang="en-US" sz="1200" b="0" i="0" kern="1200" dirty="0" err="1">
                <a:solidFill>
                  <a:schemeClr val="tx1"/>
                </a:solidFill>
                <a:effectLst/>
                <a:latin typeface="+mn-lt"/>
                <a:ea typeface="+mn-ea"/>
                <a:cs typeface="+mn-cs"/>
              </a:rPr>
              <a:t>problemer</a:t>
            </a: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a:solidFill>
                  <a:schemeClr val="tx1"/>
                </a:solidFill>
                <a:effectLst/>
                <a:latin typeface="+mn-lt"/>
                <a:ea typeface="+mn-ea"/>
                <a:cs typeface="+mn-cs"/>
              </a:rPr>
              <a:t>Kan let </a:t>
            </a:r>
            <a:r>
              <a:rPr lang="en-US" sz="1200" b="0" i="0" kern="1200" dirty="0" err="1">
                <a:solidFill>
                  <a:schemeClr val="tx1"/>
                </a:solidFill>
                <a:effectLst/>
                <a:latin typeface="+mn-lt"/>
                <a:ea typeface="+mn-ea"/>
                <a:cs typeface="+mn-cs"/>
              </a:rPr>
              <a:t>være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gjenbrukt</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andre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liknende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datasett</a:t>
            </a:r>
            <a:r>
              <a:rPr lang="en-US" sz="1200" b="0" i="0" kern="1200" dirty="0">
                <a:solidFill>
                  <a:schemeClr val="tx1"/>
                </a:solidFill>
                <a:effectLst/>
                <a:latin typeface="+mn-lt"/>
                <a:ea typeface="+mn-ea"/>
                <a:cs typeface="+mn-cs"/>
              </a:rPr>
              <a:t>. </a:t>
            </a:r>
          </a:p>
          <a:p>
            <a:pPr marL="228600" indent="-228600">
              <a:buAutoNum type="arabicPeriod"/>
            </a:pPr>
            <a:r>
              <a:rPr lang="en-US" sz="1200" b="0" i="0" kern="1200" dirty="0">
                <a:solidFill>
                  <a:schemeClr val="tx1"/>
                </a:solidFill>
                <a:effectLst/>
                <a:latin typeface="+mn-lt"/>
                <a:ea typeface="+mn-ea"/>
                <a:cs typeface="+mn-cs"/>
              </a:rPr>
              <a:t>Lett å </a:t>
            </a:r>
            <a:r>
              <a:rPr lang="en-US" sz="1200" b="0" i="0" kern="1200" dirty="0" err="1">
                <a:solidFill>
                  <a:schemeClr val="tx1"/>
                </a:solidFill>
                <a:effectLst/>
                <a:latin typeface="+mn-lt"/>
                <a:ea typeface="+mn-ea"/>
                <a:cs typeface="+mn-cs"/>
              </a:rPr>
              <a:t>bruke</a:t>
            </a:r>
            <a:r>
              <a:rPr lang="en-US" sz="1200" b="0" i="0" kern="1200" dirty="0">
                <a:solidFill>
                  <a:schemeClr val="tx1"/>
                </a:solidFill>
                <a:effectLst/>
                <a:latin typeface="+mn-lt"/>
                <a:ea typeface="+mn-ea"/>
                <a:cs typeface="+mn-cs"/>
              </a:rPr>
              <a:t> for de </a:t>
            </a:r>
            <a:r>
              <a:rPr lang="en-US" sz="1200" b="0" i="0" kern="1200" dirty="0" err="1">
                <a:solidFill>
                  <a:schemeClr val="tx1"/>
                </a:solidFill>
                <a:effectLst/>
                <a:latin typeface="+mn-lt"/>
                <a:ea typeface="+mn-ea"/>
                <a:cs typeface="+mn-cs"/>
              </a:rPr>
              <a:t>som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a:t>
            </a:r>
            <a:r>
              <a:rPr lang="en-US" sz="1200" b="0" i="0" kern="1200" dirty="0">
                <a:solidFill>
                  <a:schemeClr val="tx1"/>
                </a:solidFill>
                <a:effectLst/>
                <a:latin typeface="+mn-lt"/>
                <a:ea typeface="+mn-ea"/>
                <a:cs typeface="+mn-cs"/>
              </a:rPr>
              <a:t> beginner I </a:t>
            </a:r>
            <a:r>
              <a:rPr lang="en-US" sz="1200" b="0" i="0" kern="1200" dirty="0" err="1">
                <a:solidFill>
                  <a:schemeClr val="tx1"/>
                </a:solidFill>
                <a:effectLst/>
                <a:latin typeface="+mn-lt"/>
                <a:ea typeface="+mn-ea"/>
                <a:cs typeface="+mn-cs"/>
              </a:rPr>
              <a:t>programmering</a:t>
            </a:r>
            <a:r>
              <a:rPr lang="en-US" sz="1200" b="0" i="0" kern="1200" dirty="0">
                <a:solidFill>
                  <a:schemeClr val="tx1"/>
                </a:solidFill>
                <a:effectLst/>
                <a:latin typeface="+mn-lt"/>
                <a:ea typeface="+mn-ea"/>
                <a:cs typeface="+mn-cs"/>
              </a:rPr>
              <a:t>. </a:t>
            </a:r>
          </a:p>
          <a:p>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22</a:t>
            </a:fld>
            <a:endParaRPr lang="nb-NO"/>
          </a:p>
        </p:txBody>
      </p:sp>
    </p:spTree>
    <p:extLst>
      <p:ext uri="{BB962C8B-B14F-4D97-AF65-F5344CB8AC3E}">
        <p14:creationId xmlns:p14="http://schemas.microsoft.com/office/powerpoint/2010/main" val="2433554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La </a:t>
            </a:r>
            <a:r>
              <a:rPr lang="en-US" dirty="0" err="1"/>
              <a:t>oss</a:t>
            </a:r>
            <a:r>
              <a:rPr lang="en-US" dirty="0"/>
              <a:t> </a:t>
            </a:r>
            <a:r>
              <a:rPr lang="en-US" dirty="0" err="1"/>
              <a:t>forestille</a:t>
            </a:r>
            <a:r>
              <a:rPr lang="en-US" dirty="0"/>
              <a:t> </a:t>
            </a:r>
            <a:r>
              <a:rPr lang="en-US" dirty="0" err="1"/>
              <a:t>vårt</a:t>
            </a:r>
            <a:r>
              <a:rPr lang="en-US" dirty="0"/>
              <a:t> </a:t>
            </a:r>
            <a:r>
              <a:rPr lang="en-US" dirty="0" err="1"/>
              <a:t>datasett</a:t>
            </a:r>
            <a:r>
              <a:rPr lang="en-US" dirty="0"/>
              <a:t> </a:t>
            </a:r>
            <a:r>
              <a:rPr lang="en-US" dirty="0" err="1"/>
              <a:t>som</a:t>
            </a:r>
            <a:r>
              <a:rPr lang="en-US" dirty="0"/>
              <a:t> et </a:t>
            </a:r>
            <a:r>
              <a:rPr lang="en-US" dirty="0" err="1"/>
              <a:t>bilde</a:t>
            </a:r>
            <a:r>
              <a:rPr lang="en-US" dirty="0"/>
              <a:t> </a:t>
            </a:r>
            <a:r>
              <a:rPr lang="en-US" dirty="0" err="1"/>
              <a:t>og</a:t>
            </a:r>
            <a:r>
              <a:rPr lang="en-US" dirty="0"/>
              <a:t> </a:t>
            </a:r>
            <a:r>
              <a:rPr lang="en-US" dirty="0" err="1"/>
              <a:t>frafall</a:t>
            </a:r>
            <a:r>
              <a:rPr lang="en-US" dirty="0"/>
              <a:t> I </a:t>
            </a:r>
            <a:r>
              <a:rPr lang="en-US" dirty="0" err="1"/>
              <a:t>bildet</a:t>
            </a:r>
            <a:r>
              <a:rPr lang="en-US" dirty="0"/>
              <a:t> </a:t>
            </a:r>
            <a:r>
              <a:rPr lang="en-US" dirty="0" err="1"/>
              <a:t>blit</a:t>
            </a:r>
            <a:r>
              <a:rPr lang="en-US" dirty="0"/>
              <a:t> </a:t>
            </a:r>
            <a:r>
              <a:rPr lang="en-US" dirty="0" err="1"/>
              <a:t>hvite</a:t>
            </a:r>
            <a:r>
              <a:rPr lang="en-US" dirty="0"/>
              <a:t> </a:t>
            </a:r>
            <a:r>
              <a:rPr lang="en-US" dirty="0" err="1"/>
              <a:t>kvadrater</a:t>
            </a:r>
            <a:r>
              <a:rPr lang="en-US" dirty="0"/>
              <a:t>. </a:t>
            </a:r>
            <a:r>
              <a:rPr lang="en-US" dirty="0" err="1"/>
              <a:t>Videre</a:t>
            </a:r>
            <a:r>
              <a:rPr lang="en-US" dirty="0"/>
              <a:t> </a:t>
            </a:r>
            <a:r>
              <a:rPr lang="en-US" dirty="0" err="1"/>
              <a:t>skal</a:t>
            </a:r>
            <a:r>
              <a:rPr lang="en-US" dirty="0"/>
              <a:t> vi se </a:t>
            </a:r>
            <a:r>
              <a:rPr lang="en-US" dirty="0" err="1"/>
              <a:t>på</a:t>
            </a:r>
            <a:r>
              <a:rPr lang="en-US" dirty="0"/>
              <a:t> </a:t>
            </a:r>
            <a:r>
              <a:rPr lang="en-US" dirty="0" err="1"/>
              <a:t>forskjellige</a:t>
            </a:r>
            <a:r>
              <a:rPr lang="en-US" dirty="0"/>
              <a:t> </a:t>
            </a:r>
            <a:r>
              <a:rPr lang="en-US" dirty="0" err="1"/>
              <a:t>imputerings</a:t>
            </a:r>
            <a:r>
              <a:rPr lang="en-US" dirty="0"/>
              <a:t> </a:t>
            </a:r>
            <a:r>
              <a:rPr lang="en-US" dirty="0" err="1"/>
              <a:t>metoder</a:t>
            </a:r>
            <a:r>
              <a:rPr lang="en-US" dirty="0"/>
              <a:t>.</a:t>
            </a:r>
          </a:p>
        </p:txBody>
      </p:sp>
      <p:sp>
        <p:nvSpPr>
          <p:cNvPr id="4" name="Plassholder for lysbildenummer 3"/>
          <p:cNvSpPr>
            <a:spLocks noGrp="1"/>
          </p:cNvSpPr>
          <p:nvPr>
            <p:ph type="sldNum" sz="quarter" idx="10"/>
          </p:nvPr>
        </p:nvSpPr>
        <p:spPr/>
        <p:txBody>
          <a:bodyPr/>
          <a:lstStyle/>
          <a:p>
            <a:fld id="{81D95CDC-9DE0-4B48-A6CF-9F0D39F9C815}" type="slidenum">
              <a:rPr lang="en-US" smtClean="0"/>
              <a:t>25</a:t>
            </a:fld>
            <a:endParaRPr lang="en-US"/>
          </a:p>
        </p:txBody>
      </p:sp>
    </p:spTree>
    <p:extLst>
      <p:ext uri="{BB962C8B-B14F-4D97-AF65-F5344CB8AC3E}">
        <p14:creationId xmlns:p14="http://schemas.microsoft.com/office/powerpoint/2010/main" val="2139766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 </a:t>
            </a:r>
            <a:r>
              <a:rPr lang="nb-NO" dirty="0" err="1"/>
              <a:t>gjennomsnits</a:t>
            </a:r>
            <a:r>
              <a:rPr lang="nb-NO" dirty="0"/>
              <a:t>-imputering vi beregner </a:t>
            </a:r>
            <a:r>
              <a:rPr lang="nb-NO" dirty="0" err="1"/>
              <a:t>gennomsnitt</a:t>
            </a:r>
            <a:r>
              <a:rPr lang="nb-NO" dirty="0"/>
              <a:t> basert på tallene for </a:t>
            </a:r>
            <a:r>
              <a:rPr lang="nb-NO" dirty="0" err="1"/>
              <a:t>respondentere</a:t>
            </a:r>
            <a:r>
              <a:rPr lang="nb-NO" dirty="0"/>
              <a:t> og </a:t>
            </a:r>
            <a:r>
              <a:rPr lang="nb-NO" dirty="0" err="1"/>
              <a:t>imputerer</a:t>
            </a:r>
            <a:r>
              <a:rPr lang="nb-NO" dirty="0"/>
              <a:t> gjennomsnittet der det var frafall. Med </a:t>
            </a:r>
            <a:r>
              <a:rPr lang="nb-NO" dirty="0" err="1"/>
              <a:t>gjennomsnitsimpmutering</a:t>
            </a:r>
            <a:r>
              <a:rPr lang="nb-NO" dirty="0"/>
              <a:t> vi antar at data mangler helt tilfeldig(MCAR). </a:t>
            </a:r>
          </a:p>
        </p:txBody>
      </p:sp>
      <p:sp>
        <p:nvSpPr>
          <p:cNvPr id="4" name="Slide Number Placeholder 3"/>
          <p:cNvSpPr>
            <a:spLocks noGrp="1"/>
          </p:cNvSpPr>
          <p:nvPr>
            <p:ph type="sldNum" sz="quarter" idx="5"/>
          </p:nvPr>
        </p:nvSpPr>
        <p:spPr/>
        <p:txBody>
          <a:bodyPr/>
          <a:lstStyle/>
          <a:p>
            <a:fld id="{0B009E76-A25C-4CE1-9AB7-25A49AA45B9E}" type="slidenum">
              <a:rPr lang="nb-NO" smtClean="0"/>
              <a:t>26</a:t>
            </a:fld>
            <a:endParaRPr lang="nb-NO"/>
          </a:p>
        </p:txBody>
      </p:sp>
    </p:spTree>
    <p:extLst>
      <p:ext uri="{BB962C8B-B14F-4D97-AF65-F5344CB8AC3E}">
        <p14:creationId xmlns:p14="http://schemas.microsoft.com/office/powerpoint/2010/main" val="823321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 å forbedre </a:t>
            </a:r>
            <a:r>
              <a:rPr lang="nb-NO" dirty="0" err="1"/>
              <a:t>imputeringen</a:t>
            </a:r>
            <a:r>
              <a:rPr lang="nb-NO" dirty="0"/>
              <a:t>, kan vi dele vår populasjon i homogene grupper. </a:t>
            </a:r>
            <a:r>
              <a:rPr lang="nb-NO" dirty="0" err="1"/>
              <a:t>Eksemel</a:t>
            </a:r>
            <a:r>
              <a:rPr lang="nb-NO" dirty="0"/>
              <a:t>: dele personer etter yrker.</a:t>
            </a:r>
          </a:p>
        </p:txBody>
      </p:sp>
      <p:sp>
        <p:nvSpPr>
          <p:cNvPr id="4" name="Slide Number Placeholder 3"/>
          <p:cNvSpPr>
            <a:spLocks noGrp="1"/>
          </p:cNvSpPr>
          <p:nvPr>
            <p:ph type="sldNum" sz="quarter" idx="5"/>
          </p:nvPr>
        </p:nvSpPr>
        <p:spPr/>
        <p:txBody>
          <a:bodyPr/>
          <a:lstStyle/>
          <a:p>
            <a:fld id="{0B009E76-A25C-4CE1-9AB7-25A49AA45B9E}" type="slidenum">
              <a:rPr lang="nb-NO" smtClean="0"/>
              <a:t>27</a:t>
            </a:fld>
            <a:endParaRPr lang="nb-NO"/>
          </a:p>
        </p:txBody>
      </p:sp>
    </p:spTree>
    <p:extLst>
      <p:ext uri="{BB962C8B-B14F-4D97-AF65-F5344CB8AC3E}">
        <p14:creationId xmlns:p14="http://schemas.microsoft.com/office/powerpoint/2010/main" val="2648552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Antar MCAR i strata. Siden alle manglede verdier får det samme tallet </a:t>
            </a:r>
            <a:r>
              <a:rPr lang="nb-NO" dirty="0" err="1"/>
              <a:t>imputert</a:t>
            </a:r>
            <a:r>
              <a:rPr lang="nb-NO" dirty="0"/>
              <a:t> i seller, stratifisert </a:t>
            </a:r>
            <a:r>
              <a:rPr lang="nb-NO" dirty="0" err="1"/>
              <a:t>gjennomsnits</a:t>
            </a:r>
            <a:r>
              <a:rPr lang="nb-NO" dirty="0"/>
              <a:t>-imputering metode, reflekterer ikke variansen av </a:t>
            </a:r>
            <a:r>
              <a:rPr lang="nb-NO" dirty="0" err="1"/>
              <a:t>nonrespondentere</a:t>
            </a:r>
            <a:r>
              <a:rPr lang="nb-NO" dirty="0"/>
              <a:t>. Som resultat underestimerer vi variansen.</a:t>
            </a:r>
          </a:p>
        </p:txBody>
      </p:sp>
      <p:sp>
        <p:nvSpPr>
          <p:cNvPr id="4" name="Slide Number Placeholder 3"/>
          <p:cNvSpPr>
            <a:spLocks noGrp="1"/>
          </p:cNvSpPr>
          <p:nvPr>
            <p:ph type="sldNum" sz="quarter" idx="5"/>
          </p:nvPr>
        </p:nvSpPr>
        <p:spPr/>
        <p:txBody>
          <a:bodyPr/>
          <a:lstStyle/>
          <a:p>
            <a:fld id="{0B009E76-A25C-4CE1-9AB7-25A49AA45B9E}" type="slidenum">
              <a:rPr lang="nb-NO" smtClean="0"/>
              <a:t>29</a:t>
            </a:fld>
            <a:endParaRPr lang="nb-NO"/>
          </a:p>
        </p:txBody>
      </p:sp>
    </p:spTree>
    <p:extLst>
      <p:ext uri="{BB962C8B-B14F-4D97-AF65-F5344CB8AC3E}">
        <p14:creationId xmlns:p14="http://schemas.microsoft.com/office/powerpoint/2010/main" val="322789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 </a:t>
            </a:r>
            <a:r>
              <a:rPr lang="en-US" dirty="0" err="1"/>
              <a:t>finnes</a:t>
            </a:r>
            <a:r>
              <a:rPr lang="en-US" dirty="0"/>
              <a:t> to </a:t>
            </a:r>
            <a:r>
              <a:rPr lang="en-US" dirty="0" err="1"/>
              <a:t>hoved</a:t>
            </a:r>
            <a:r>
              <a:rPr lang="en-US" dirty="0"/>
              <a:t> </a:t>
            </a:r>
            <a:r>
              <a:rPr lang="en-US" dirty="0" err="1"/>
              <a:t>typer</a:t>
            </a:r>
            <a:r>
              <a:rPr lang="en-US" dirty="0"/>
              <a:t> av </a:t>
            </a:r>
            <a:r>
              <a:rPr lang="en-US" dirty="0" err="1"/>
              <a:t>frafall</a:t>
            </a:r>
            <a:r>
              <a:rPr lang="en-US" dirty="0"/>
              <a:t> </a:t>
            </a:r>
            <a:r>
              <a:rPr lang="en-US" dirty="0" err="1"/>
              <a:t>verdier</a:t>
            </a:r>
            <a:r>
              <a:rPr lang="en-US" dirty="0"/>
              <a:t>: det </a:t>
            </a:r>
            <a:r>
              <a:rPr lang="en-US" dirty="0" err="1"/>
              <a:t>er</a:t>
            </a:r>
            <a:r>
              <a:rPr lang="en-US" dirty="0"/>
              <a:t> </a:t>
            </a:r>
            <a:r>
              <a:rPr lang="en-US" dirty="0" err="1"/>
              <a:t>partielt</a:t>
            </a:r>
            <a:r>
              <a:rPr lang="en-US" dirty="0"/>
              <a:t> </a:t>
            </a:r>
            <a:r>
              <a:rPr lang="en-US" dirty="0" err="1"/>
              <a:t>frafall</a:t>
            </a:r>
            <a:r>
              <a:rPr lang="en-US" dirty="0"/>
              <a:t> </a:t>
            </a:r>
            <a:r>
              <a:rPr lang="en-US" dirty="0" err="1"/>
              <a:t>og</a:t>
            </a:r>
            <a:r>
              <a:rPr lang="en-US" dirty="0"/>
              <a:t> </a:t>
            </a:r>
            <a:r>
              <a:rPr lang="en-US" dirty="0" err="1"/>
              <a:t>enhets</a:t>
            </a:r>
            <a:r>
              <a:rPr lang="en-US" dirty="0"/>
              <a:t> </a:t>
            </a:r>
            <a:r>
              <a:rPr lang="en-US" dirty="0" err="1"/>
              <a:t>frafall</a:t>
            </a:r>
            <a:r>
              <a:rPr lang="en-US" dirty="0"/>
              <a:t>. Der </a:t>
            </a:r>
            <a:r>
              <a:rPr lang="en-US" dirty="0" err="1"/>
              <a:t>alle</a:t>
            </a:r>
            <a:r>
              <a:rPr lang="en-US" dirty="0"/>
              <a:t> data for </a:t>
            </a:r>
            <a:r>
              <a:rPr lang="en-US" dirty="0" err="1"/>
              <a:t>en</a:t>
            </a:r>
            <a:r>
              <a:rPr lang="en-US" dirty="0"/>
              <a:t> </a:t>
            </a:r>
            <a:r>
              <a:rPr lang="en-US" dirty="0" err="1"/>
              <a:t>enhet</a:t>
            </a:r>
            <a:r>
              <a:rPr lang="en-US" dirty="0"/>
              <a:t> </a:t>
            </a:r>
            <a:r>
              <a:rPr lang="en-US" dirty="0" err="1"/>
              <a:t>mangler</a:t>
            </a:r>
            <a:r>
              <a:rPr lang="en-US" dirty="0"/>
              <a:t> </a:t>
            </a:r>
            <a:r>
              <a:rPr lang="en-US" dirty="0" err="1"/>
              <a:t>snakker</a:t>
            </a:r>
            <a:r>
              <a:rPr lang="en-US" dirty="0"/>
              <a:t> vi om </a:t>
            </a:r>
            <a:r>
              <a:rPr lang="en-US" dirty="0" err="1"/>
              <a:t>enhets</a:t>
            </a:r>
            <a:r>
              <a:rPr lang="en-US" dirty="0"/>
              <a:t> </a:t>
            </a:r>
            <a:r>
              <a:rPr lang="en-US" dirty="0" err="1"/>
              <a:t>frafall</a:t>
            </a:r>
            <a:r>
              <a:rPr lang="en-US" dirty="0"/>
              <a:t>, </a:t>
            </a:r>
            <a:r>
              <a:rPr lang="en-US" dirty="0" err="1"/>
              <a:t>mens</a:t>
            </a:r>
            <a:r>
              <a:rPr lang="en-US" dirty="0"/>
              <a:t> der bare </a:t>
            </a:r>
            <a:r>
              <a:rPr lang="en-US" dirty="0" err="1"/>
              <a:t>en</a:t>
            </a:r>
            <a:r>
              <a:rPr lang="en-US" dirty="0"/>
              <a:t> del av data </a:t>
            </a:r>
            <a:r>
              <a:rPr lang="en-US" dirty="0" err="1"/>
              <a:t>mangler</a:t>
            </a:r>
            <a:r>
              <a:rPr lang="en-US" dirty="0"/>
              <a:t>, </a:t>
            </a:r>
            <a:r>
              <a:rPr lang="en-US" dirty="0" err="1"/>
              <a:t>snakker</a:t>
            </a:r>
            <a:r>
              <a:rPr lang="en-US" dirty="0"/>
              <a:t> vi om </a:t>
            </a:r>
            <a:r>
              <a:rPr lang="en-US" dirty="0" err="1"/>
              <a:t>pratielt</a:t>
            </a:r>
            <a:r>
              <a:rPr lang="en-US" dirty="0"/>
              <a:t> </a:t>
            </a:r>
            <a:r>
              <a:rPr lang="en-US" dirty="0" err="1"/>
              <a:t>frafall</a:t>
            </a:r>
            <a:r>
              <a:rPr lang="en-US" dirty="0"/>
              <a:t>. </a:t>
            </a: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7</a:t>
            </a:fld>
            <a:endParaRPr lang="nb-NO"/>
          </a:p>
        </p:txBody>
      </p:sp>
    </p:spTree>
    <p:extLst>
      <p:ext uri="{BB962C8B-B14F-4D97-AF65-F5344CB8AC3E}">
        <p14:creationId xmlns:p14="http://schemas.microsoft.com/office/powerpoint/2010/main" val="3189475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Neste klass av </a:t>
            </a:r>
            <a:r>
              <a:rPr lang="nb-NO" dirty="0" err="1"/>
              <a:t>imputerings</a:t>
            </a:r>
            <a:r>
              <a:rPr lang="nb-NO" dirty="0"/>
              <a:t> metoder vi kommer til å se på er Hot-</a:t>
            </a:r>
            <a:r>
              <a:rPr lang="nb-NO" dirty="0" err="1"/>
              <a:t>deck</a:t>
            </a:r>
            <a:r>
              <a:rPr lang="nb-NO" dirty="0"/>
              <a:t> imputering. I følge hot-</a:t>
            </a:r>
            <a:r>
              <a:rPr lang="nb-NO" dirty="0" err="1"/>
              <a:t>deck</a:t>
            </a:r>
            <a:r>
              <a:rPr lang="nb-NO" dirty="0"/>
              <a:t> imputering får alle frafall verdier </a:t>
            </a:r>
            <a:r>
              <a:rPr lang="nb-NO" dirty="0" err="1"/>
              <a:t>imputerte</a:t>
            </a:r>
            <a:r>
              <a:rPr lang="nb-NO" dirty="0"/>
              <a:t> fra en donor som ligger blant respondentene. Donor som skal brukes kan bli definert etter forskjellige reglene, som korresponderer til forskjellige metoder i klassen. </a:t>
            </a:r>
          </a:p>
          <a:p>
            <a:r>
              <a:rPr lang="nb-NO" dirty="0"/>
              <a:t>For hot-</a:t>
            </a:r>
            <a:r>
              <a:rPr lang="nb-NO" dirty="0" err="1"/>
              <a:t>deck</a:t>
            </a:r>
            <a:r>
              <a:rPr lang="nb-NO" dirty="0"/>
              <a:t> </a:t>
            </a:r>
            <a:r>
              <a:rPr lang="nb-NO" dirty="0" err="1"/>
              <a:t>imputeringer</a:t>
            </a:r>
            <a:r>
              <a:rPr lang="nb-NO" dirty="0"/>
              <a:t> antar vi MAR.</a:t>
            </a:r>
          </a:p>
          <a:p>
            <a:endParaRPr lang="nb-NO" dirty="0"/>
          </a:p>
          <a:p>
            <a:r>
              <a:rPr lang="nb-NO" dirty="0"/>
              <a:t>https://stats.stackexchange.com/questions/307339/hot-deck-imputation-it-preserves-the-distribution-of-the-item-values-how-c</a:t>
            </a:r>
          </a:p>
        </p:txBody>
      </p:sp>
      <p:sp>
        <p:nvSpPr>
          <p:cNvPr id="4" name="Slide Number Placeholder 3"/>
          <p:cNvSpPr>
            <a:spLocks noGrp="1"/>
          </p:cNvSpPr>
          <p:nvPr>
            <p:ph type="sldNum" sz="quarter" idx="5"/>
          </p:nvPr>
        </p:nvSpPr>
        <p:spPr/>
        <p:txBody>
          <a:bodyPr/>
          <a:lstStyle/>
          <a:p>
            <a:fld id="{0B009E76-A25C-4CE1-9AB7-25A49AA45B9E}" type="slidenum">
              <a:rPr lang="nb-NO" smtClean="0"/>
              <a:t>30</a:t>
            </a:fld>
            <a:endParaRPr lang="nb-NO"/>
          </a:p>
        </p:txBody>
      </p:sp>
    </p:spTree>
    <p:extLst>
      <p:ext uri="{BB962C8B-B14F-4D97-AF65-F5344CB8AC3E}">
        <p14:creationId xmlns:p14="http://schemas.microsoft.com/office/powerpoint/2010/main" val="3416582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Hver</a:t>
            </a:r>
            <a:r>
              <a:rPr lang="en-US" dirty="0"/>
              <a:t> donor </a:t>
            </a:r>
            <a:r>
              <a:rPr lang="en-US" dirty="0" err="1"/>
              <a:t>er</a:t>
            </a:r>
            <a:r>
              <a:rPr lang="en-US" dirty="0"/>
              <a:t> </a:t>
            </a:r>
            <a:r>
              <a:rPr lang="en-US" dirty="0" err="1"/>
              <a:t>tilfeldig</a:t>
            </a:r>
            <a:r>
              <a:rPr lang="en-US" dirty="0"/>
              <a:t> </a:t>
            </a:r>
            <a:r>
              <a:rPr lang="en-US" dirty="0" err="1"/>
              <a:t>valgt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Hvis</a:t>
            </a:r>
            <a:r>
              <a:rPr lang="en-US" dirty="0"/>
              <a:t> det </a:t>
            </a:r>
            <a:r>
              <a:rPr lang="en-US" dirty="0" err="1"/>
              <a:t>er</a:t>
            </a:r>
            <a:r>
              <a:rPr lang="en-US" dirty="0"/>
              <a:t> </a:t>
            </a:r>
            <a:r>
              <a:rPr lang="en-US" dirty="0" err="1"/>
              <a:t>flere</a:t>
            </a:r>
            <a:r>
              <a:rPr lang="en-US" dirty="0"/>
              <a:t> </a:t>
            </a:r>
            <a:r>
              <a:rPr lang="en-US" dirty="0" err="1"/>
              <a:t>variabler</a:t>
            </a:r>
            <a:r>
              <a:rPr lang="en-US" dirty="0"/>
              <a:t> </a:t>
            </a:r>
            <a:r>
              <a:rPr lang="en-US" dirty="0" err="1"/>
              <a:t>som</a:t>
            </a:r>
            <a:r>
              <a:rPr lang="en-US" dirty="0"/>
              <a:t> </a:t>
            </a:r>
            <a:r>
              <a:rPr lang="en-US" dirty="0" err="1"/>
              <a:t>skal</a:t>
            </a:r>
            <a:r>
              <a:rPr lang="en-US" dirty="0"/>
              <a:t> </a:t>
            </a:r>
            <a:r>
              <a:rPr lang="en-US" dirty="0" err="1"/>
              <a:t>bli</a:t>
            </a:r>
            <a:r>
              <a:rPr lang="en-US" dirty="0"/>
              <a:t> </a:t>
            </a:r>
            <a:r>
              <a:rPr lang="en-US" dirty="0" err="1"/>
              <a:t>imputert</a:t>
            </a:r>
            <a:r>
              <a:rPr lang="en-US" dirty="0"/>
              <a:t> for </a:t>
            </a:r>
            <a:r>
              <a:rPr lang="en-US" dirty="0" err="1"/>
              <a:t>en</a:t>
            </a:r>
            <a:r>
              <a:rPr lang="en-US" dirty="0"/>
              <a:t> </a:t>
            </a:r>
            <a:r>
              <a:rPr lang="en-US" dirty="0" err="1"/>
              <a:t>enhet</a:t>
            </a:r>
            <a:r>
              <a:rPr lang="en-US" dirty="0"/>
              <a:t>, da </a:t>
            </a:r>
            <a:r>
              <a:rPr lang="en-US" dirty="0" err="1"/>
              <a:t>pleier</a:t>
            </a:r>
            <a:r>
              <a:rPr lang="en-US" dirty="0"/>
              <a:t> man å </a:t>
            </a:r>
            <a:r>
              <a:rPr lang="en-US" dirty="0" err="1"/>
              <a:t>imputere</a:t>
            </a:r>
            <a:r>
              <a:rPr lang="en-US" dirty="0"/>
              <a:t> </a:t>
            </a:r>
            <a:r>
              <a:rPr lang="en-US" dirty="0" err="1"/>
              <a:t>alle</a:t>
            </a:r>
            <a:r>
              <a:rPr lang="en-US" dirty="0"/>
              <a:t> variable </a:t>
            </a:r>
            <a:r>
              <a:rPr lang="en-US" dirty="0" err="1"/>
              <a:t>fra</a:t>
            </a:r>
            <a:r>
              <a:rPr lang="en-US" dirty="0"/>
              <a:t> same donor </a:t>
            </a:r>
            <a:r>
              <a:rPr lang="en-US" dirty="0" err="1"/>
              <a:t>sammtidig</a:t>
            </a:r>
            <a:r>
              <a:rPr lang="en-US" dirty="0"/>
              <a:t>. Det </a:t>
            </a:r>
            <a:r>
              <a:rPr lang="en-US" dirty="0" err="1"/>
              <a:t>gjelder</a:t>
            </a:r>
            <a:r>
              <a:rPr lang="en-US" dirty="0"/>
              <a:t> </a:t>
            </a:r>
            <a:r>
              <a:rPr lang="en-US" dirty="0" err="1"/>
              <a:t>helle</a:t>
            </a:r>
            <a:r>
              <a:rPr lang="en-US" dirty="0"/>
              <a:t> hot-deck imputering </a:t>
            </a:r>
            <a:r>
              <a:rPr lang="en-US" dirty="0" err="1"/>
              <a:t>klasse</a:t>
            </a:r>
            <a:r>
              <a:rPr lang="en-US" dirty="0"/>
              <a:t>.</a:t>
            </a:r>
          </a:p>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31</a:t>
            </a:fld>
            <a:endParaRPr lang="en-US"/>
          </a:p>
        </p:txBody>
      </p:sp>
    </p:spTree>
    <p:extLst>
      <p:ext uri="{BB962C8B-B14F-4D97-AF65-F5344CB8AC3E}">
        <p14:creationId xmlns:p14="http://schemas.microsoft.com/office/powerpoint/2010/main" val="38622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32</a:t>
            </a:fld>
            <a:endParaRPr lang="en-US"/>
          </a:p>
        </p:txBody>
      </p:sp>
    </p:spTree>
    <p:extLst>
      <p:ext uri="{BB962C8B-B14F-4D97-AF65-F5344CB8AC3E}">
        <p14:creationId xmlns:p14="http://schemas.microsoft.com/office/powerpoint/2010/main" val="2395378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For å forbedre metoden, kan vi bruke stratifisert tilfeldig hot-</a:t>
            </a:r>
            <a:r>
              <a:rPr lang="nb-NO" dirty="0" err="1"/>
              <a:t>deck</a:t>
            </a:r>
            <a:r>
              <a:rPr lang="nb-NO" dirty="0"/>
              <a:t> som liknende stratifisert </a:t>
            </a:r>
            <a:r>
              <a:rPr lang="nb-NO" dirty="0" err="1"/>
              <a:t>gjennomts</a:t>
            </a:r>
            <a:r>
              <a:rPr lang="nb-NO" dirty="0"/>
              <a:t>-imputering, først trenger å dele alle data i strata med homogene verdier.</a:t>
            </a:r>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33</a:t>
            </a:fld>
            <a:endParaRPr lang="nb-NO"/>
          </a:p>
        </p:txBody>
      </p:sp>
    </p:spTree>
    <p:extLst>
      <p:ext uri="{BB962C8B-B14F-4D97-AF65-F5344CB8AC3E}">
        <p14:creationId xmlns:p14="http://schemas.microsoft.com/office/powerpoint/2010/main" val="1107991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34</a:t>
            </a:fld>
            <a:endParaRPr lang="nb-NO"/>
          </a:p>
        </p:txBody>
      </p:sp>
    </p:spTree>
    <p:extLst>
      <p:ext uri="{BB962C8B-B14F-4D97-AF65-F5344CB8AC3E}">
        <p14:creationId xmlns:p14="http://schemas.microsoft.com/office/powerpoint/2010/main" val="1908670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err="1"/>
              <a:t>Og</a:t>
            </a:r>
            <a:r>
              <a:rPr lang="en-US" dirty="0"/>
              <a:t> </a:t>
            </a:r>
            <a:r>
              <a:rPr lang="en-US" dirty="0" err="1"/>
              <a:t>så</a:t>
            </a:r>
            <a:r>
              <a:rPr lang="en-US" dirty="0"/>
              <a:t> har vi </a:t>
            </a:r>
            <a:r>
              <a:rPr lang="en-US" dirty="0" err="1"/>
              <a:t>sekvensiell</a:t>
            </a:r>
            <a:r>
              <a:rPr lang="en-US" dirty="0"/>
              <a:t> hot-deck imputering. </a:t>
            </a:r>
            <a:r>
              <a:rPr lang="en-US" dirty="0" err="1"/>
              <a:t>Angående</a:t>
            </a:r>
            <a:r>
              <a:rPr lang="en-US" dirty="0"/>
              <a:t> den </a:t>
            </a:r>
            <a:r>
              <a:rPr lang="en-US" dirty="0" err="1"/>
              <a:t>får</a:t>
            </a:r>
            <a:r>
              <a:rPr lang="en-US" dirty="0"/>
              <a:t> </a:t>
            </a:r>
            <a:r>
              <a:rPr lang="en-US" dirty="0" err="1"/>
              <a:t>manglende</a:t>
            </a:r>
            <a:r>
              <a:rPr lang="en-US" dirty="0"/>
              <a:t> </a:t>
            </a:r>
            <a:r>
              <a:rPr lang="en-US" dirty="0" err="1"/>
              <a:t>verdier</a:t>
            </a:r>
            <a:r>
              <a:rPr lang="en-US" dirty="0"/>
              <a:t> </a:t>
            </a:r>
            <a:r>
              <a:rPr lang="en-US" dirty="0" err="1"/>
              <a:t>som</a:t>
            </a:r>
            <a:r>
              <a:rPr lang="en-US" dirty="0"/>
              <a:t> donor den </a:t>
            </a:r>
            <a:r>
              <a:rPr lang="en-US" dirty="0" err="1"/>
              <a:t>som</a:t>
            </a:r>
            <a:r>
              <a:rPr lang="en-US" dirty="0"/>
              <a:t> </a:t>
            </a:r>
            <a:r>
              <a:rPr lang="en-US" dirty="0" err="1"/>
              <a:t>ble</a:t>
            </a:r>
            <a:r>
              <a:rPr lang="en-US" dirty="0"/>
              <a:t> </a:t>
            </a:r>
            <a:r>
              <a:rPr lang="en-US" dirty="0" err="1"/>
              <a:t>sist</a:t>
            </a:r>
            <a:r>
              <a:rPr lang="en-US" dirty="0"/>
              <a:t> lest inn av </a:t>
            </a:r>
            <a:r>
              <a:rPr lang="en-US" dirty="0" err="1"/>
              <a:t>datamaskin</a:t>
            </a:r>
            <a:r>
              <a:rPr lang="en-US" dirty="0"/>
              <a:t>. Eller </a:t>
            </a:r>
            <a:r>
              <a:rPr lang="en-US" dirty="0" err="1"/>
              <a:t>hvis</a:t>
            </a:r>
            <a:r>
              <a:rPr lang="en-US" dirty="0"/>
              <a:t> vi </a:t>
            </a:r>
            <a:r>
              <a:rPr lang="en-US" dirty="0" err="1"/>
              <a:t>forestiller</a:t>
            </a:r>
            <a:r>
              <a:rPr lang="en-US" dirty="0"/>
              <a:t> </a:t>
            </a:r>
            <a:r>
              <a:rPr lang="en-US" dirty="0" err="1"/>
              <a:t>oss</a:t>
            </a:r>
            <a:r>
              <a:rPr lang="en-US" dirty="0"/>
              <a:t> data in </a:t>
            </a:r>
            <a:r>
              <a:rPr lang="en-US" dirty="0" err="1"/>
              <a:t>tabell</a:t>
            </a:r>
            <a:r>
              <a:rPr lang="en-US" dirty="0"/>
              <a:t>, tall </a:t>
            </a:r>
            <a:r>
              <a:rPr lang="en-US" dirty="0" err="1"/>
              <a:t>blir</a:t>
            </a:r>
            <a:r>
              <a:rPr lang="en-US" dirty="0"/>
              <a:t> </a:t>
            </a:r>
            <a:r>
              <a:rPr lang="en-US" dirty="0" err="1"/>
              <a:t>imputert</a:t>
            </a:r>
            <a:r>
              <a:rPr lang="en-US" dirty="0"/>
              <a:t> </a:t>
            </a:r>
            <a:r>
              <a:rPr lang="en-US" dirty="0" err="1"/>
              <a:t>fra</a:t>
            </a:r>
            <a:r>
              <a:rPr lang="en-US" dirty="0"/>
              <a:t> </a:t>
            </a:r>
            <a:r>
              <a:rPr lang="en-US" dirty="0" err="1"/>
              <a:t>forrige</a:t>
            </a:r>
            <a:r>
              <a:rPr lang="en-US" dirty="0"/>
              <a:t> </a:t>
            </a:r>
            <a:r>
              <a:rPr lang="en-US" dirty="0" err="1"/>
              <a:t>eller</a:t>
            </a:r>
            <a:r>
              <a:rPr lang="en-US" dirty="0"/>
              <a:t> </a:t>
            </a:r>
            <a:r>
              <a:rPr lang="en-US" dirty="0" err="1"/>
              <a:t>neste</a:t>
            </a:r>
            <a:r>
              <a:rPr lang="en-US" dirty="0"/>
              <a:t> rad.¨</a:t>
            </a:r>
            <a:r>
              <a:rPr lang="en-US" dirty="0" err="1"/>
              <a:t>Metoden</a:t>
            </a:r>
            <a:r>
              <a:rPr lang="en-US" dirty="0"/>
              <a:t> </a:t>
            </a:r>
            <a:r>
              <a:rPr lang="en-US" dirty="0" err="1"/>
              <a:t>ble</a:t>
            </a:r>
            <a:r>
              <a:rPr lang="en-US" dirty="0"/>
              <a:t> </a:t>
            </a:r>
            <a:r>
              <a:rPr lang="en-US" dirty="0" err="1"/>
              <a:t>mer</a:t>
            </a:r>
            <a:r>
              <a:rPr lang="en-US" dirty="0"/>
              <a:t> </a:t>
            </a:r>
            <a:r>
              <a:rPr lang="en-US" dirty="0" err="1"/>
              <a:t>brukt</a:t>
            </a:r>
            <a:r>
              <a:rPr lang="en-US" dirty="0"/>
              <a:t> I </a:t>
            </a:r>
            <a:r>
              <a:rPr lang="en-US" dirty="0" err="1"/>
              <a:t>gamle</a:t>
            </a:r>
            <a:r>
              <a:rPr lang="en-US" dirty="0"/>
              <a:t> </a:t>
            </a:r>
            <a:r>
              <a:rPr lang="en-US" dirty="0" err="1"/>
              <a:t>dager</a:t>
            </a:r>
            <a:r>
              <a:rPr lang="en-US" dirty="0"/>
              <a:t>, der det </a:t>
            </a:r>
            <a:r>
              <a:rPr lang="en-US" dirty="0" err="1"/>
              <a:t>ble</a:t>
            </a:r>
            <a:r>
              <a:rPr lang="en-US" dirty="0"/>
              <a:t> </a:t>
            </a:r>
            <a:r>
              <a:rPr lang="en-US" dirty="0" err="1"/>
              <a:t>brukt</a:t>
            </a:r>
            <a:r>
              <a:rPr lang="en-US" dirty="0"/>
              <a:t> </a:t>
            </a:r>
            <a:r>
              <a:rPr lang="en-US" dirty="0" err="1"/>
              <a:t>kort</a:t>
            </a:r>
            <a:r>
              <a:rPr lang="en-US" dirty="0"/>
              <a:t>. </a:t>
            </a:r>
          </a:p>
          <a:p>
            <a:endParaRPr lang="en-US" dirty="0"/>
          </a:p>
          <a:p>
            <a:r>
              <a:rPr lang="en-US" dirty="0"/>
              <a:t>Last Observation Carried Forward(</a:t>
            </a:r>
            <a:r>
              <a:rPr lang="en-US" dirty="0" err="1"/>
              <a:t>locf</a:t>
            </a:r>
            <a:r>
              <a:rPr lang="en-US" dirty="0"/>
              <a:t>) or Next </a:t>
            </a:r>
            <a:r>
              <a:rPr lang="en-US" dirty="0" err="1"/>
              <a:t>Observarion</a:t>
            </a:r>
            <a:r>
              <a:rPr lang="en-US" dirty="0"/>
              <a:t> Carried Backward(</a:t>
            </a:r>
            <a:r>
              <a:rPr lang="en-US" dirty="0" err="1"/>
              <a:t>nocb</a:t>
            </a:r>
            <a:r>
              <a:rPr lang="en-US" dirty="0"/>
              <a:t>)</a:t>
            </a:r>
          </a:p>
        </p:txBody>
      </p:sp>
      <p:sp>
        <p:nvSpPr>
          <p:cNvPr id="4" name="Plassholder for lysbildenummer 3"/>
          <p:cNvSpPr>
            <a:spLocks noGrp="1"/>
          </p:cNvSpPr>
          <p:nvPr>
            <p:ph type="sldNum" sz="quarter" idx="10"/>
          </p:nvPr>
        </p:nvSpPr>
        <p:spPr/>
        <p:txBody>
          <a:bodyPr/>
          <a:lstStyle/>
          <a:p>
            <a:fld id="{81D95CDC-9DE0-4B48-A6CF-9F0D39F9C815}" type="slidenum">
              <a:rPr lang="en-US" smtClean="0"/>
              <a:t>35</a:t>
            </a:fld>
            <a:endParaRPr lang="en-US"/>
          </a:p>
        </p:txBody>
      </p:sp>
    </p:spTree>
    <p:extLst>
      <p:ext uri="{BB962C8B-B14F-4D97-AF65-F5344CB8AC3E}">
        <p14:creationId xmlns:p14="http://schemas.microsoft.com/office/powerpoint/2010/main" val="625437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81D95CDC-9DE0-4B48-A6CF-9F0D39F9C815}" type="slidenum">
              <a:rPr lang="en-US" smtClean="0"/>
              <a:t>36</a:t>
            </a:fld>
            <a:endParaRPr lang="en-US"/>
          </a:p>
        </p:txBody>
      </p:sp>
    </p:spTree>
    <p:extLst>
      <p:ext uri="{BB962C8B-B14F-4D97-AF65-F5344CB8AC3E}">
        <p14:creationId xmlns:p14="http://schemas.microsoft.com/office/powerpoint/2010/main" val="1324725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Et populært alternativet i gruppen er Nærmeste nabo imputering. I følge den som donor blir brukt den respondent som ligger nærmest til enhet som skal få verdi </a:t>
            </a:r>
            <a:r>
              <a:rPr lang="nb-NO" dirty="0" err="1"/>
              <a:t>imputet</a:t>
            </a:r>
            <a:r>
              <a:rPr lang="nb-NO" dirty="0"/>
              <a:t>. Liger nærmest betyr at donor har kortest avstand. Det finnes forskjellige avstand funksjoner: </a:t>
            </a:r>
            <a:r>
              <a:rPr lang="nb-NO" dirty="0" err="1"/>
              <a:t>euclidian</a:t>
            </a:r>
            <a:r>
              <a:rPr lang="nb-NO" dirty="0"/>
              <a:t>, </a:t>
            </a:r>
            <a:r>
              <a:rPr lang="nb-NO" dirty="0" err="1"/>
              <a:t>manhattan</a:t>
            </a:r>
            <a:r>
              <a:rPr lang="nb-NO" dirty="0"/>
              <a:t>, </a:t>
            </a:r>
            <a:r>
              <a:rPr lang="nb-NO" dirty="0" err="1"/>
              <a:t>mahalanobian</a:t>
            </a:r>
            <a:r>
              <a:rPr lang="nb-NO" dirty="0"/>
              <a:t>.</a:t>
            </a:r>
          </a:p>
        </p:txBody>
      </p:sp>
      <p:sp>
        <p:nvSpPr>
          <p:cNvPr id="4" name="Slide Number Placeholder 3"/>
          <p:cNvSpPr>
            <a:spLocks noGrp="1"/>
          </p:cNvSpPr>
          <p:nvPr>
            <p:ph type="sldNum" sz="quarter" idx="5"/>
          </p:nvPr>
        </p:nvSpPr>
        <p:spPr/>
        <p:txBody>
          <a:bodyPr/>
          <a:lstStyle/>
          <a:p>
            <a:fld id="{0B009E76-A25C-4CE1-9AB7-25A49AA45B9E}" type="slidenum">
              <a:rPr lang="nb-NO" smtClean="0"/>
              <a:t>37</a:t>
            </a:fld>
            <a:endParaRPr lang="nb-NO"/>
          </a:p>
        </p:txBody>
      </p:sp>
    </p:spTree>
    <p:extLst>
      <p:ext uri="{BB962C8B-B14F-4D97-AF65-F5344CB8AC3E}">
        <p14:creationId xmlns:p14="http://schemas.microsoft.com/office/powerpoint/2010/main" val="939640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Euclidean</a:t>
            </a:r>
            <a:r>
              <a:rPr lang="nb-NO" dirty="0"/>
              <a:t> avstand er ofte brukt og dere er kjent med den: noen gangen den er kalt </a:t>
            </a:r>
            <a:r>
              <a:rPr lang="nb-NO" dirty="0" err="1"/>
              <a:t>Pythagorean</a:t>
            </a:r>
            <a:r>
              <a:rPr lang="nb-NO" dirty="0"/>
              <a:t> avstand.</a:t>
            </a:r>
          </a:p>
          <a:p>
            <a:endParaRPr lang="nb-NO" dirty="0"/>
          </a:p>
          <a:p>
            <a:r>
              <a:rPr lang="nb-NO" dirty="0" err="1"/>
              <a:t>Gower</a:t>
            </a:r>
            <a:r>
              <a:rPr lang="nb-NO" dirty="0"/>
              <a:t> avstand – likk </a:t>
            </a:r>
            <a:r>
              <a:rPr lang="nb-NO" dirty="0" err="1"/>
              <a:t>manhattan</a:t>
            </a:r>
            <a:r>
              <a:rPr lang="nb-NO" dirty="0"/>
              <a:t>, men delt på antall variabler</a:t>
            </a:r>
          </a:p>
        </p:txBody>
      </p:sp>
      <p:sp>
        <p:nvSpPr>
          <p:cNvPr id="4" name="Slide Number Placeholder 3"/>
          <p:cNvSpPr>
            <a:spLocks noGrp="1"/>
          </p:cNvSpPr>
          <p:nvPr>
            <p:ph type="sldNum" sz="quarter" idx="5"/>
          </p:nvPr>
        </p:nvSpPr>
        <p:spPr/>
        <p:txBody>
          <a:bodyPr/>
          <a:lstStyle/>
          <a:p>
            <a:fld id="{0B009E76-A25C-4CE1-9AB7-25A49AA45B9E}" type="slidenum">
              <a:rPr lang="nb-NO" smtClean="0"/>
              <a:t>39</a:t>
            </a:fld>
            <a:endParaRPr lang="nb-NO"/>
          </a:p>
        </p:txBody>
      </p:sp>
    </p:spTree>
    <p:extLst>
      <p:ext uri="{BB962C8B-B14F-4D97-AF65-F5344CB8AC3E}">
        <p14:creationId xmlns:p14="http://schemas.microsoft.com/office/powerpoint/2010/main" val="4081675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Utvidelse av nærmeste </a:t>
            </a:r>
            <a:r>
              <a:rPr lang="nb-NO" dirty="0" err="1"/>
              <a:t>nano</a:t>
            </a:r>
            <a:r>
              <a:rPr lang="nb-NO" dirty="0"/>
              <a:t> imputering er K-NN imputering. I følge den blir funnet ikke enn nabo, men k naboer, og fra dem blir 1 valgt tilfeldig.</a:t>
            </a:r>
          </a:p>
        </p:txBody>
      </p:sp>
      <p:sp>
        <p:nvSpPr>
          <p:cNvPr id="4" name="Slide Number Placeholder 3"/>
          <p:cNvSpPr>
            <a:spLocks noGrp="1"/>
          </p:cNvSpPr>
          <p:nvPr>
            <p:ph type="sldNum" sz="quarter" idx="5"/>
          </p:nvPr>
        </p:nvSpPr>
        <p:spPr/>
        <p:txBody>
          <a:bodyPr/>
          <a:lstStyle/>
          <a:p>
            <a:fld id="{0B009E76-A25C-4CE1-9AB7-25A49AA45B9E}" type="slidenum">
              <a:rPr lang="nb-NO" smtClean="0"/>
              <a:t>40</a:t>
            </a:fld>
            <a:endParaRPr lang="nb-NO"/>
          </a:p>
        </p:txBody>
      </p:sp>
    </p:spTree>
    <p:extLst>
      <p:ext uri="{BB962C8B-B14F-4D97-AF65-F5344CB8AC3E}">
        <p14:creationId xmlns:p14="http://schemas.microsoft.com/office/powerpoint/2010/main" val="2340870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Den </a:t>
            </a:r>
            <a:r>
              <a:rPr lang="en-US" dirty="0" err="1"/>
              <a:t>siste</a:t>
            </a:r>
            <a:r>
              <a:rPr lang="en-US" dirty="0"/>
              <a:t> (Imputering) </a:t>
            </a:r>
            <a:r>
              <a:rPr lang="en-US" dirty="0" err="1"/>
              <a:t>er</a:t>
            </a:r>
            <a:r>
              <a:rPr lang="en-US" dirty="0"/>
              <a:t> </a:t>
            </a:r>
            <a:r>
              <a:rPr lang="en-US" dirty="0" err="1"/>
              <a:t>ofte</a:t>
            </a:r>
            <a:r>
              <a:rPr lang="en-US" dirty="0"/>
              <a:t> </a:t>
            </a:r>
            <a:r>
              <a:rPr lang="en-US" dirty="0" err="1"/>
              <a:t>brukt</a:t>
            </a:r>
            <a:r>
              <a:rPr lang="en-US" dirty="0"/>
              <a:t>.</a:t>
            </a:r>
          </a:p>
        </p:txBody>
      </p:sp>
      <p:sp>
        <p:nvSpPr>
          <p:cNvPr id="4" name="Plassholder for lysbildenummer 3"/>
          <p:cNvSpPr>
            <a:spLocks noGrp="1"/>
          </p:cNvSpPr>
          <p:nvPr>
            <p:ph type="sldNum" sz="quarter" idx="10"/>
          </p:nvPr>
        </p:nvSpPr>
        <p:spPr/>
        <p:txBody>
          <a:bodyPr/>
          <a:lstStyle/>
          <a:p>
            <a:fld id="{81D95CDC-9DE0-4B48-A6CF-9F0D39F9C815}" type="slidenum">
              <a:rPr lang="en-US" smtClean="0"/>
              <a:t>8</a:t>
            </a:fld>
            <a:endParaRPr lang="en-US"/>
          </a:p>
        </p:txBody>
      </p:sp>
    </p:spTree>
    <p:extLst>
      <p:ext uri="{BB962C8B-B14F-4D97-AF65-F5344CB8AC3E}">
        <p14:creationId xmlns:p14="http://schemas.microsoft.com/office/powerpoint/2010/main" val="1760660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Regresjons-imputering predikerer manglende verdier med å lage en regresjon for variabel av interesse med bruk av hjelpevariabler som er tilgjengelige for alle enheter. </a:t>
            </a:r>
          </a:p>
          <a:p>
            <a:r>
              <a:rPr lang="nb-NO" dirty="0"/>
              <a:t>For regresjons </a:t>
            </a:r>
            <a:r>
              <a:rPr lang="nb-NO" dirty="0" err="1"/>
              <a:t>imputeringer</a:t>
            </a:r>
            <a:r>
              <a:rPr lang="nb-NO" dirty="0"/>
              <a:t> antar vi også MAR.</a:t>
            </a:r>
          </a:p>
        </p:txBody>
      </p:sp>
      <p:sp>
        <p:nvSpPr>
          <p:cNvPr id="4" name="Slide Number Placeholder 3"/>
          <p:cNvSpPr>
            <a:spLocks noGrp="1"/>
          </p:cNvSpPr>
          <p:nvPr>
            <p:ph type="sldNum" sz="quarter" idx="5"/>
          </p:nvPr>
        </p:nvSpPr>
        <p:spPr/>
        <p:txBody>
          <a:bodyPr/>
          <a:lstStyle/>
          <a:p>
            <a:fld id="{0B009E76-A25C-4CE1-9AB7-25A49AA45B9E}" type="slidenum">
              <a:rPr lang="nb-NO" smtClean="0"/>
              <a:t>41</a:t>
            </a:fld>
            <a:endParaRPr lang="nb-NO"/>
          </a:p>
        </p:txBody>
      </p:sp>
    </p:spTree>
    <p:extLst>
      <p:ext uri="{BB962C8B-B14F-4D97-AF65-F5344CB8AC3E}">
        <p14:creationId xmlns:p14="http://schemas.microsoft.com/office/powerpoint/2010/main" val="3381506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Da starter vi med linear regresjons-imputering. Og for forklaring skal vi se på eksempel der det er bare en hjelpevariabel brukt for å bygge modellen. Da her vi x – hjelpevariabel og y – variabel er interesse. Og vi vil predikere y, men bruk av x verdi. </a:t>
            </a:r>
          </a:p>
          <a:p>
            <a:r>
              <a:rPr lang="nb-NO" dirty="0"/>
              <a:t>Mens vi bygger en linear-regresjons modell, vil vi finne en sånn plassering av regresjons linje som passer våre data best.</a:t>
            </a:r>
          </a:p>
        </p:txBody>
      </p:sp>
      <p:sp>
        <p:nvSpPr>
          <p:cNvPr id="4" name="Slide Number Placeholder 3"/>
          <p:cNvSpPr>
            <a:spLocks noGrp="1"/>
          </p:cNvSpPr>
          <p:nvPr>
            <p:ph type="sldNum" sz="quarter" idx="5"/>
          </p:nvPr>
        </p:nvSpPr>
        <p:spPr/>
        <p:txBody>
          <a:bodyPr/>
          <a:lstStyle/>
          <a:p>
            <a:fld id="{0B009E76-A25C-4CE1-9AB7-25A49AA45B9E}" type="slidenum">
              <a:rPr lang="nb-NO" smtClean="0"/>
              <a:t>42</a:t>
            </a:fld>
            <a:endParaRPr lang="nb-NO"/>
          </a:p>
        </p:txBody>
      </p:sp>
    </p:spTree>
    <p:extLst>
      <p:ext uri="{BB962C8B-B14F-4D97-AF65-F5344CB8AC3E}">
        <p14:creationId xmlns:p14="http://schemas.microsoft.com/office/powerpoint/2010/main" val="106457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 det første, la oss tegne en horisontal linje. Når linjen ble tegnet, kan vi finne projeksjon av hver punkt til linjen. I andre ord beregner vi avstand langs y-</a:t>
            </a:r>
            <a:r>
              <a:rPr lang="nb-NO" dirty="0" err="1"/>
              <a:t>axen</a:t>
            </a:r>
            <a:r>
              <a:rPr lang="nb-NO" dirty="0"/>
              <a:t> fra hver punkt til linje. Denne avstanden kaller vi også residulaer. </a:t>
            </a:r>
          </a:p>
        </p:txBody>
      </p:sp>
      <p:sp>
        <p:nvSpPr>
          <p:cNvPr id="4" name="Slide Number Placeholder 3"/>
          <p:cNvSpPr>
            <a:spLocks noGrp="1"/>
          </p:cNvSpPr>
          <p:nvPr>
            <p:ph type="sldNum" sz="quarter" idx="5"/>
          </p:nvPr>
        </p:nvSpPr>
        <p:spPr/>
        <p:txBody>
          <a:bodyPr/>
          <a:lstStyle/>
          <a:p>
            <a:fld id="{0B009E76-A25C-4CE1-9AB7-25A49AA45B9E}" type="slidenum">
              <a:rPr lang="nb-NO" smtClean="0"/>
              <a:t>43</a:t>
            </a:fld>
            <a:endParaRPr lang="nb-NO"/>
          </a:p>
        </p:txBody>
      </p:sp>
    </p:spTree>
    <p:extLst>
      <p:ext uri="{BB962C8B-B14F-4D97-AF65-F5344CB8AC3E}">
        <p14:creationId xmlns:p14="http://schemas.microsoft.com/office/powerpoint/2010/main" val="1603933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Videre roterer vi linjen litt, og igjen beregner avstand fra punkter til linjen langs y-aksen. Det som vi vil, er at kvadratsummen av alle avstander fra punkter til linjen (eller </a:t>
            </a:r>
            <a:r>
              <a:rPr lang="nb-NO" dirty="0" err="1"/>
              <a:t>redisulaer</a:t>
            </a:r>
            <a:r>
              <a:rPr lang="nb-NO" dirty="0"/>
              <a:t>) blir så små som mulig: vi løser et </a:t>
            </a:r>
            <a:r>
              <a:rPr lang="nb-NO" dirty="0" err="1"/>
              <a:t>minimisering</a:t>
            </a:r>
            <a:r>
              <a:rPr lang="nb-NO" dirty="0"/>
              <a:t> problem. Vi bruker kvadratsummen for å unngå negative verdier av </a:t>
            </a:r>
            <a:r>
              <a:rPr lang="nb-NO" dirty="0" err="1"/>
              <a:t>residualer</a:t>
            </a:r>
            <a:r>
              <a:rPr lang="nb-NO" dirty="0"/>
              <a:t>.</a:t>
            </a:r>
          </a:p>
        </p:txBody>
      </p:sp>
      <p:sp>
        <p:nvSpPr>
          <p:cNvPr id="4" name="Slide Number Placeholder 3"/>
          <p:cNvSpPr>
            <a:spLocks noGrp="1"/>
          </p:cNvSpPr>
          <p:nvPr>
            <p:ph type="sldNum" sz="quarter" idx="5"/>
          </p:nvPr>
        </p:nvSpPr>
        <p:spPr/>
        <p:txBody>
          <a:bodyPr/>
          <a:lstStyle/>
          <a:p>
            <a:fld id="{0B009E76-A25C-4CE1-9AB7-25A49AA45B9E}" type="slidenum">
              <a:rPr lang="nb-NO" smtClean="0"/>
              <a:t>44</a:t>
            </a:fld>
            <a:endParaRPr lang="nb-NO"/>
          </a:p>
        </p:txBody>
      </p:sp>
    </p:spTree>
    <p:extLst>
      <p:ext uri="{BB962C8B-B14F-4D97-AF65-F5344CB8AC3E}">
        <p14:creationId xmlns:p14="http://schemas.microsoft.com/office/powerpoint/2010/main" val="743936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Roterer vi linjen igjen, og finner den beste tilpasning.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Mens vi ser på matematisk uttrykk av modellen, må vi estimere beta verdier for å spesifisere regresjons modell. Beta2 –spesifiserer helling av linjen, mens beta1 – </a:t>
            </a:r>
            <a:r>
              <a:rPr lang="nb-NO" dirty="0" err="1"/>
              <a:t>shift</a:t>
            </a:r>
            <a:r>
              <a:rPr lang="nb-NO" dirty="0"/>
              <a:t> l</a:t>
            </a:r>
            <a:r>
              <a:rPr lang="nb-NO" sz="1200" b="0" i="0" u="none" strike="noStrike" kern="1200" baseline="0" dirty="0">
                <a:solidFill>
                  <a:schemeClr val="tx1"/>
                </a:solidFill>
                <a:latin typeface="+mn-lt"/>
                <a:ea typeface="+mn-ea"/>
                <a:cs typeface="+mn-cs"/>
              </a:rPr>
              <a:t>angs y-</a:t>
            </a:r>
            <a:r>
              <a:rPr lang="nb-NO" sz="1200" b="0" i="0" u="none" strike="noStrike" kern="1200" baseline="0" dirty="0" err="1">
                <a:solidFill>
                  <a:schemeClr val="tx1"/>
                </a:solidFill>
                <a:latin typeface="+mn-lt"/>
                <a:ea typeface="+mn-ea"/>
                <a:cs typeface="+mn-cs"/>
              </a:rPr>
              <a:t>axsen</a:t>
            </a:r>
            <a:r>
              <a:rPr lang="nb-NO" sz="1200" b="0" i="0" u="none" strike="noStrike" kern="1200" baseline="0" dirty="0">
                <a:solidFill>
                  <a:schemeClr val="tx1"/>
                </a:solidFill>
                <a:latin typeface="+mn-lt"/>
                <a:ea typeface="+mn-ea"/>
                <a:cs typeface="+mn-cs"/>
              </a:rPr>
              <a:t> slik at regresjons linjen ikke</a:t>
            </a:r>
            <a:r>
              <a:rPr lang="nb-NO" dirty="0"/>
              <a:t> går nødvendig fra </a:t>
            </a:r>
            <a:r>
              <a:rPr lang="nb-NO" sz="1200" b="0" i="0" u="none" strike="noStrike" kern="1200" baseline="0" dirty="0">
                <a:solidFill>
                  <a:schemeClr val="tx1"/>
                </a:solidFill>
                <a:latin typeface="+mn-lt"/>
                <a:ea typeface="+mn-ea"/>
                <a:cs typeface="+mn-cs"/>
              </a:rPr>
              <a:t>origo (punktet 0,0), men kan ha en </a:t>
            </a:r>
            <a:r>
              <a:rPr lang="nb-NO" sz="1200" b="0" i="0" u="none" strike="noStrike" kern="1200" baseline="0" dirty="0" err="1">
                <a:solidFill>
                  <a:schemeClr val="tx1"/>
                </a:solidFill>
                <a:latin typeface="+mn-lt"/>
                <a:ea typeface="+mn-ea"/>
                <a:cs typeface="+mn-cs"/>
              </a:rPr>
              <a:t>sift</a:t>
            </a:r>
            <a:r>
              <a:rPr lang="nb-NO" sz="1200" b="0" i="0" u="none" strike="noStrike" kern="1200" baseline="0" dirty="0">
                <a:solidFill>
                  <a:schemeClr val="tx1"/>
                </a:solidFill>
                <a:latin typeface="+mn-lt"/>
                <a:ea typeface="+mn-ea"/>
                <a:cs typeface="+mn-cs"/>
              </a:rPr>
              <a:t> som i regresjon modell .   	</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45</a:t>
            </a:fld>
            <a:endParaRPr lang="nb-NO"/>
          </a:p>
        </p:txBody>
      </p:sp>
    </p:spTree>
    <p:extLst>
      <p:ext uri="{BB962C8B-B14F-4D97-AF65-F5344CB8AC3E}">
        <p14:creationId xmlns:p14="http://schemas.microsoft.com/office/powerpoint/2010/main" val="3428467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Når modellen ble </a:t>
            </a:r>
            <a:r>
              <a:rPr lang="nb-NO" dirty="0" err="1"/>
              <a:t>bygt</a:t>
            </a:r>
            <a:r>
              <a:rPr lang="nb-NO" dirty="0"/>
              <a:t>, kan vi bruke den for å predikere manglende y. For det setter vi x verdien i regresjons modellen som vi har bygd.</a:t>
            </a:r>
          </a:p>
          <a:p>
            <a:endParaRPr lang="nb-NO" dirty="0"/>
          </a:p>
          <a:p>
            <a:r>
              <a:rPr lang="nb-NO" dirty="0"/>
              <a:t>Fot å få en god linear regresjons modell trenger vi å ha gode hjelpevariabel som har høy linear korrelasjon </a:t>
            </a:r>
          </a:p>
        </p:txBody>
      </p:sp>
      <p:sp>
        <p:nvSpPr>
          <p:cNvPr id="4" name="Slide Number Placeholder 3"/>
          <p:cNvSpPr>
            <a:spLocks noGrp="1"/>
          </p:cNvSpPr>
          <p:nvPr>
            <p:ph type="sldNum" sz="quarter" idx="5"/>
          </p:nvPr>
        </p:nvSpPr>
        <p:spPr/>
        <p:txBody>
          <a:bodyPr/>
          <a:lstStyle/>
          <a:p>
            <a:fld id="{0B009E76-A25C-4CE1-9AB7-25A49AA45B9E}" type="slidenum">
              <a:rPr lang="nb-NO" smtClean="0"/>
              <a:t>46</a:t>
            </a:fld>
            <a:endParaRPr lang="nb-NO"/>
          </a:p>
        </p:txBody>
      </p:sp>
    </p:spTree>
    <p:extLst>
      <p:ext uri="{BB962C8B-B14F-4D97-AF65-F5344CB8AC3E}">
        <p14:creationId xmlns:p14="http://schemas.microsoft.com/office/powerpoint/2010/main" val="627905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La os se i bildet…</a:t>
            </a:r>
          </a:p>
          <a:p>
            <a:r>
              <a:rPr lang="nb-NO" dirty="0"/>
              <a:t>Solid line = sperre linje; </a:t>
            </a:r>
          </a:p>
          <a:p>
            <a:r>
              <a:rPr lang="nb-NO" dirty="0"/>
              <a:t>Stiplet linje.</a:t>
            </a:r>
          </a:p>
          <a:p>
            <a:r>
              <a:rPr lang="nb-NO" dirty="0"/>
              <a:t>… Da hjelper robust linear regresjon. </a:t>
            </a:r>
          </a:p>
          <a:p>
            <a:r>
              <a:rPr lang="nb-NO" dirty="0"/>
              <a:t>Robust linear regresjon bygges ganske likt til vanlig linear regresjon, med forskjell at det blir brukt vekter for </a:t>
            </a:r>
            <a:r>
              <a:rPr lang="nb-NO" dirty="0" err="1"/>
              <a:t>inflyttelses</a:t>
            </a:r>
            <a:r>
              <a:rPr lang="nb-NO" dirty="0"/>
              <a:t> punkter når </a:t>
            </a:r>
            <a:r>
              <a:rPr lang="nb-NO" dirty="0" err="1"/>
              <a:t>residualer</a:t>
            </a:r>
            <a:r>
              <a:rPr lang="nb-NO" dirty="0"/>
              <a:t> blir beregnet. Bruk av vekter hjelper å redusere påvirkning av </a:t>
            </a:r>
            <a:r>
              <a:rPr lang="nb-NO" dirty="0" err="1"/>
              <a:t>infflyttelses</a:t>
            </a:r>
            <a:r>
              <a:rPr lang="nb-NO" dirty="0"/>
              <a:t> punkter. Altså vi gir mindre vekt til de variablene som har stor </a:t>
            </a:r>
            <a:r>
              <a:rPr lang="nb-NO" dirty="0" err="1"/>
              <a:t>innflyttelse</a:t>
            </a:r>
            <a:r>
              <a:rPr lang="nb-NO" dirty="0"/>
              <a:t> for vår linje.</a:t>
            </a:r>
          </a:p>
          <a:p>
            <a:r>
              <a:rPr lang="nb-NO" dirty="0"/>
              <a:t>Huber vekting – absolutt verdi av </a:t>
            </a:r>
            <a:r>
              <a:rPr lang="nb-NO" dirty="0" err="1"/>
              <a:t>residualer</a:t>
            </a:r>
            <a:r>
              <a:rPr lang="nb-NO" dirty="0"/>
              <a:t> &lt; k</a:t>
            </a:r>
          </a:p>
        </p:txBody>
      </p:sp>
      <p:sp>
        <p:nvSpPr>
          <p:cNvPr id="4" name="Slide Number Placeholder 3"/>
          <p:cNvSpPr>
            <a:spLocks noGrp="1"/>
          </p:cNvSpPr>
          <p:nvPr>
            <p:ph type="sldNum" sz="quarter" idx="5"/>
          </p:nvPr>
        </p:nvSpPr>
        <p:spPr/>
        <p:txBody>
          <a:bodyPr/>
          <a:lstStyle/>
          <a:p>
            <a:fld id="{0B009E76-A25C-4CE1-9AB7-25A49AA45B9E}" type="slidenum">
              <a:rPr lang="nb-NO" smtClean="0"/>
              <a:t>47</a:t>
            </a:fld>
            <a:endParaRPr lang="nb-NO"/>
          </a:p>
        </p:txBody>
      </p:sp>
    </p:spTree>
    <p:extLst>
      <p:ext uri="{BB962C8B-B14F-4D97-AF65-F5344CB8AC3E}">
        <p14:creationId xmlns:p14="http://schemas.microsoft.com/office/powerpoint/2010/main" val="1257311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Ideen er at rom av alle verdier blir delt til mindre underrom (</a:t>
            </a:r>
            <a:r>
              <a:rPr lang="nb-NO" dirty="0" err="1"/>
              <a:t>subspaces</a:t>
            </a:r>
            <a:r>
              <a:rPr lang="nb-NO" dirty="0"/>
              <a:t>) der enheter blir mer homogene. Med </a:t>
            </a:r>
            <a:r>
              <a:rPr lang="nb-NO" dirty="0" err="1"/>
              <a:t>decision</a:t>
            </a:r>
            <a:r>
              <a:rPr lang="nb-NO" dirty="0"/>
              <a:t> </a:t>
            </a:r>
            <a:r>
              <a:rPr lang="nb-NO" dirty="0" err="1"/>
              <a:t>tree</a:t>
            </a:r>
            <a:r>
              <a:rPr lang="nb-NO" dirty="0"/>
              <a:t> blir y – gjennomsnitt i underrom, med random </a:t>
            </a:r>
            <a:r>
              <a:rPr lang="nb-NO" dirty="0" err="1"/>
              <a:t>forest</a:t>
            </a:r>
            <a:r>
              <a:rPr lang="nb-NO" dirty="0"/>
              <a:t> – deling til underrom kommer til å skje flere ganger: blir bygd flere </a:t>
            </a:r>
            <a:r>
              <a:rPr lang="nb-NO" dirty="0" err="1"/>
              <a:t>decision</a:t>
            </a:r>
            <a:r>
              <a:rPr lang="nb-NO" dirty="0"/>
              <a:t> </a:t>
            </a:r>
            <a:r>
              <a:rPr lang="nb-NO" dirty="0" err="1"/>
              <a:t>trees</a:t>
            </a:r>
            <a:r>
              <a:rPr lang="nb-NO" dirty="0"/>
              <a:t>, og y – </a:t>
            </a:r>
            <a:r>
              <a:rPr lang="nb-NO" dirty="0" err="1"/>
              <a:t>blit</a:t>
            </a:r>
            <a:r>
              <a:rPr lang="nb-NO" dirty="0"/>
              <a:t> gjennomsnitt av gjennomsnitt i underrom.</a:t>
            </a:r>
          </a:p>
          <a:p>
            <a:endParaRPr lang="nb-NO" dirty="0"/>
          </a:p>
          <a:p>
            <a:r>
              <a:rPr lang="nb-NO" dirty="0"/>
              <a:t>Branch = gren </a:t>
            </a:r>
          </a:p>
        </p:txBody>
      </p:sp>
      <p:sp>
        <p:nvSpPr>
          <p:cNvPr id="4" name="Slide Number Placeholder 3"/>
          <p:cNvSpPr>
            <a:spLocks noGrp="1"/>
          </p:cNvSpPr>
          <p:nvPr>
            <p:ph type="sldNum" sz="quarter" idx="5"/>
          </p:nvPr>
        </p:nvSpPr>
        <p:spPr/>
        <p:txBody>
          <a:bodyPr/>
          <a:lstStyle/>
          <a:p>
            <a:fld id="{0B009E76-A25C-4CE1-9AB7-25A49AA45B9E}" type="slidenum">
              <a:rPr lang="nb-NO" smtClean="0"/>
              <a:t>48</a:t>
            </a:fld>
            <a:endParaRPr lang="nb-NO"/>
          </a:p>
        </p:txBody>
      </p:sp>
    </p:spTree>
    <p:extLst>
      <p:ext uri="{BB962C8B-B14F-4D97-AF65-F5344CB8AC3E}">
        <p14:creationId xmlns:p14="http://schemas.microsoft.com/office/powerpoint/2010/main" val="791342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Siden nå har vi forståelse av regresjons modeller, kan vi komme tilbake en hot-</a:t>
            </a:r>
            <a:r>
              <a:rPr lang="nb-NO" dirty="0" err="1"/>
              <a:t>deck</a:t>
            </a:r>
            <a:r>
              <a:rPr lang="nb-NO" dirty="0"/>
              <a:t> </a:t>
            </a:r>
            <a:r>
              <a:rPr lang="nb-NO" dirty="0" err="1"/>
              <a:t>imputerings-model</a:t>
            </a:r>
            <a:r>
              <a:rPr lang="nb-NO" dirty="0"/>
              <a:t> som heter </a:t>
            </a:r>
            <a:r>
              <a:rPr lang="nb-NO" dirty="0" err="1"/>
              <a:t>predictive</a:t>
            </a:r>
            <a:r>
              <a:rPr lang="nb-NO" dirty="0"/>
              <a:t> </a:t>
            </a:r>
            <a:r>
              <a:rPr lang="nb-NO" dirty="0" err="1"/>
              <a:t>mean</a:t>
            </a:r>
            <a:r>
              <a:rPr lang="nb-NO" dirty="0"/>
              <a:t> matching. </a:t>
            </a:r>
          </a:p>
          <a:p>
            <a:r>
              <a:rPr lang="nb-NO" dirty="0"/>
              <a:t>Vi kommer igjen til å se på en grafisk eksempel. Blå </a:t>
            </a:r>
            <a:r>
              <a:rPr lang="nb-NO" dirty="0" err="1"/>
              <a:t>bunkter</a:t>
            </a:r>
            <a:r>
              <a:rPr lang="nb-NO" dirty="0"/>
              <a:t> – der både x og y er kjent, og de blir brukt for å bygge modellen. Rød punkter – der bare x er kjent, men ikke y. </a:t>
            </a:r>
          </a:p>
          <a:p>
            <a:pPr marL="228600" indent="-228600">
              <a:buAutoNum type="arabicPeriod"/>
            </a:pPr>
            <a:r>
              <a:rPr lang="nb-NO" dirty="0"/>
              <a:t>I første steget for </a:t>
            </a:r>
            <a:r>
              <a:rPr lang="nb-NO" dirty="0" err="1"/>
              <a:t>predictive</a:t>
            </a:r>
            <a:r>
              <a:rPr lang="nb-NO" dirty="0"/>
              <a:t> </a:t>
            </a:r>
            <a:r>
              <a:rPr lang="nb-NO" dirty="0" err="1"/>
              <a:t>mean</a:t>
            </a:r>
            <a:r>
              <a:rPr lang="nb-NO" dirty="0"/>
              <a:t> matching bygger vi en modell som kan predikere y. Det er ikke så fornuftig å bruke noen av hot-</a:t>
            </a:r>
            <a:r>
              <a:rPr lang="nb-NO" dirty="0" err="1"/>
              <a:t>deck</a:t>
            </a:r>
            <a:r>
              <a:rPr lang="nb-NO" dirty="0"/>
              <a:t> modeller siden </a:t>
            </a:r>
            <a:r>
              <a:rPr lang="nb-NO" dirty="0" err="1"/>
              <a:t>pmm</a:t>
            </a:r>
            <a:r>
              <a:rPr lang="nb-NO" dirty="0"/>
              <a:t> skal bruke donor </a:t>
            </a:r>
            <a:r>
              <a:rPr lang="nb-NO" dirty="0" err="1"/>
              <a:t>ipmuterin</a:t>
            </a:r>
            <a:r>
              <a:rPr lang="nb-NO" dirty="0"/>
              <a:t> selv i senere steger. Derfor begrenser vi oss til regresjons modeller. Det kan være hvilken som helst regresjon modell, men vi vil se på eksempel med linear regresjon.  Da for å bygge en linear regresjon bruker vi de samme regler som ble diskutert før.</a:t>
            </a:r>
          </a:p>
        </p:txBody>
      </p:sp>
      <p:sp>
        <p:nvSpPr>
          <p:cNvPr id="4" name="Slide Number Placeholder 3"/>
          <p:cNvSpPr>
            <a:spLocks noGrp="1"/>
          </p:cNvSpPr>
          <p:nvPr>
            <p:ph type="sldNum" sz="quarter" idx="5"/>
          </p:nvPr>
        </p:nvSpPr>
        <p:spPr/>
        <p:txBody>
          <a:bodyPr/>
          <a:lstStyle/>
          <a:p>
            <a:fld id="{0B009E76-A25C-4CE1-9AB7-25A49AA45B9E}" type="slidenum">
              <a:rPr lang="nb-NO" smtClean="0"/>
              <a:t>49</a:t>
            </a:fld>
            <a:endParaRPr lang="nb-NO"/>
          </a:p>
        </p:txBody>
      </p:sp>
    </p:spTree>
    <p:extLst>
      <p:ext uri="{BB962C8B-B14F-4D97-AF65-F5344CB8AC3E}">
        <p14:creationId xmlns:p14="http://schemas.microsoft.com/office/powerpoint/2010/main" val="522252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2. Videre finner vi for våre rød punkter prediksjon fra regresjons modellen, altså vi finner </a:t>
            </a:r>
            <a:r>
              <a:rPr lang="nb-NO" dirty="0" err="1"/>
              <a:t>dems</a:t>
            </a:r>
            <a:r>
              <a:rPr lang="nb-NO" dirty="0"/>
              <a:t> plassering på regresjons linjen</a:t>
            </a:r>
          </a:p>
          <a:p>
            <a:r>
              <a:rPr lang="nb-NO" dirty="0"/>
              <a:t>3. Og i neste steget finner vi prosjektjoner av alle blå punkter til vår regresjons modell. (Det kan vi se i zoomet bidet)</a:t>
            </a:r>
          </a:p>
          <a:p>
            <a:r>
              <a:rPr lang="nb-NO" dirty="0"/>
              <a:t>4. Videre velger vi k-donorer som ligger nærmest. </a:t>
            </a:r>
          </a:p>
          <a:p>
            <a:r>
              <a:rPr lang="nb-NO" dirty="0"/>
              <a:t>5</a:t>
            </a:r>
            <a:r>
              <a:rPr lang="nb-NO"/>
              <a:t>. </a:t>
            </a:r>
            <a:r>
              <a:rPr lang="nb-NO" dirty="0"/>
              <a:t>I </a:t>
            </a:r>
            <a:r>
              <a:rPr lang="nb-NO" dirty="0" err="1"/>
              <a:t>netse</a:t>
            </a:r>
            <a:r>
              <a:rPr lang="nb-NO" dirty="0"/>
              <a:t> steget velger vi en av disse </a:t>
            </a:r>
            <a:r>
              <a:rPr lang="nb-NO" dirty="0" err="1"/>
              <a:t>donore</a:t>
            </a:r>
            <a:r>
              <a:rPr lang="nb-NO" dirty="0"/>
              <a:t> tilfeldig og vi </a:t>
            </a:r>
            <a:r>
              <a:rPr lang="nb-NO" dirty="0" err="1"/>
              <a:t>imputerer</a:t>
            </a:r>
            <a:r>
              <a:rPr lang="nb-NO" dirty="0"/>
              <a:t> y verdier fra valgte donor.</a:t>
            </a:r>
          </a:p>
          <a:p>
            <a:endParaRPr lang="nb-NO" dirty="0"/>
          </a:p>
          <a:p>
            <a:r>
              <a:rPr lang="nb-NO" dirty="0"/>
              <a:t>Slik dere kunne merke, </a:t>
            </a:r>
            <a:r>
              <a:rPr lang="nb-NO" dirty="0" err="1"/>
              <a:t>pmm</a:t>
            </a:r>
            <a:r>
              <a:rPr lang="nb-NO" dirty="0"/>
              <a:t> metode gir mulighet til å </a:t>
            </a:r>
            <a:r>
              <a:rPr lang="nb-NO" dirty="0" err="1"/>
              <a:t>imputere</a:t>
            </a:r>
            <a:r>
              <a:rPr lang="nb-NO" dirty="0"/>
              <a:t> faktiske verdier som ligger i datasettet av respondenter, sammenliknet med regresjon modell. </a:t>
            </a:r>
          </a:p>
        </p:txBody>
      </p:sp>
      <p:sp>
        <p:nvSpPr>
          <p:cNvPr id="4" name="Slide Number Placeholder 3"/>
          <p:cNvSpPr>
            <a:spLocks noGrp="1"/>
          </p:cNvSpPr>
          <p:nvPr>
            <p:ph type="sldNum" sz="quarter" idx="5"/>
          </p:nvPr>
        </p:nvSpPr>
        <p:spPr/>
        <p:txBody>
          <a:bodyPr/>
          <a:lstStyle/>
          <a:p>
            <a:fld id="{0B009E76-A25C-4CE1-9AB7-25A49AA45B9E}" type="slidenum">
              <a:rPr lang="nb-NO" smtClean="0"/>
              <a:t>50</a:t>
            </a:fld>
            <a:endParaRPr lang="nb-NO"/>
          </a:p>
        </p:txBody>
      </p:sp>
    </p:spTree>
    <p:extLst>
      <p:ext uri="{BB962C8B-B14F-4D97-AF65-F5344CB8AC3E}">
        <p14:creationId xmlns:p14="http://schemas.microsoft.com/office/powerpoint/2010/main" val="3430789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“Imputation is the process by which values in a data set that are missing or suspicious (e.g. edit failures) are replaced by known acceptable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Imputering </a:t>
            </a:r>
            <a:r>
              <a:rPr lang="en-US" dirty="0" err="1"/>
              <a:t>er</a:t>
            </a:r>
            <a:r>
              <a:rPr lang="en-US" dirty="0"/>
              <a:t> </a:t>
            </a:r>
            <a:r>
              <a:rPr lang="en-US" dirty="0" err="1"/>
              <a:t>brukt</a:t>
            </a:r>
            <a:r>
              <a:rPr lang="en-US" dirty="0"/>
              <a:t> </a:t>
            </a:r>
            <a:r>
              <a:rPr lang="en-US" dirty="0" err="1"/>
              <a:t>ikke</a:t>
            </a:r>
            <a:r>
              <a:rPr lang="en-US" dirty="0"/>
              <a:t> bare med </a:t>
            </a:r>
            <a:r>
              <a:rPr lang="en-US" dirty="0" err="1"/>
              <a:t>formålet</a:t>
            </a:r>
            <a:r>
              <a:rPr lang="en-US" dirty="0"/>
              <a:t> å </a:t>
            </a:r>
            <a:r>
              <a:rPr lang="en-US" dirty="0" err="1"/>
              <a:t>redusere</a:t>
            </a:r>
            <a:r>
              <a:rPr lang="en-US" dirty="0"/>
              <a:t> </a:t>
            </a:r>
            <a:r>
              <a:rPr lang="en-US" dirty="0" err="1"/>
              <a:t>frafall</a:t>
            </a:r>
            <a:r>
              <a:rPr lang="en-US" dirty="0"/>
              <a:t> </a:t>
            </a:r>
            <a:r>
              <a:rPr lang="en-US" dirty="0" err="1"/>
              <a:t>skjevhet</a:t>
            </a:r>
            <a:r>
              <a:rPr lang="en-US" dirty="0"/>
              <a:t>, men </a:t>
            </a:r>
            <a:r>
              <a:rPr lang="en-US" dirty="0" err="1"/>
              <a:t>også</a:t>
            </a:r>
            <a:r>
              <a:rPr lang="en-US" dirty="0"/>
              <a:t> for å </a:t>
            </a:r>
            <a:r>
              <a:rPr lang="en-US" dirty="0" err="1"/>
              <a:t>lage</a:t>
            </a:r>
            <a:r>
              <a:rPr lang="en-US" dirty="0"/>
              <a:t> et </a:t>
            </a:r>
            <a:r>
              <a:rPr lang="en-US" dirty="0" err="1"/>
              <a:t>fult</a:t>
            </a:r>
            <a:r>
              <a:rPr lang="en-US" dirty="0"/>
              <a:t> </a:t>
            </a:r>
            <a:r>
              <a:rPr lang="en-US" dirty="0" err="1"/>
              <a:t>og</a:t>
            </a:r>
            <a:r>
              <a:rPr lang="en-US" dirty="0"/>
              <a:t> rent dataset. None ganger </a:t>
            </a:r>
            <a:r>
              <a:rPr lang="en-US" dirty="0" err="1"/>
              <a:t>ønsker</a:t>
            </a:r>
            <a:r>
              <a:rPr lang="en-US" dirty="0"/>
              <a:t> vi å se </a:t>
            </a:r>
            <a:r>
              <a:rPr lang="en-US" dirty="0" err="1"/>
              <a:t>ikke</a:t>
            </a:r>
            <a:r>
              <a:rPr lang="en-US" dirty="0"/>
              <a:t> for hele </a:t>
            </a:r>
            <a:r>
              <a:rPr lang="en-US" dirty="0" err="1"/>
              <a:t>populasjons</a:t>
            </a:r>
            <a:r>
              <a:rPr lang="en-US" dirty="0"/>
              <a:t> dataset, men </a:t>
            </a:r>
            <a:r>
              <a:rPr lang="en-US" dirty="0" err="1"/>
              <a:t>heler</a:t>
            </a:r>
            <a:r>
              <a:rPr lang="en-US" dirty="0"/>
              <a:t> for </a:t>
            </a:r>
            <a:r>
              <a:rPr lang="en-US" dirty="0" err="1"/>
              <a:t>undergrupper</a:t>
            </a:r>
            <a:r>
              <a:rPr lang="en-US" dirty="0"/>
              <a:t> av </a:t>
            </a:r>
            <a:r>
              <a:rPr lang="en-US" dirty="0" err="1"/>
              <a:t>popualsjonen</a:t>
            </a:r>
            <a:r>
              <a:rPr lang="en-US" dirty="0"/>
              <a:t>, </a:t>
            </a:r>
            <a:r>
              <a:rPr lang="en-US" dirty="0" err="1"/>
              <a:t>og</a:t>
            </a:r>
            <a:r>
              <a:rPr lang="en-US" dirty="0"/>
              <a:t> da </a:t>
            </a:r>
            <a:r>
              <a:rPr lang="en-US" dirty="0" err="1"/>
              <a:t>gir</a:t>
            </a:r>
            <a:r>
              <a:rPr lang="en-US" dirty="0"/>
              <a:t> imputering </a:t>
            </a:r>
            <a:r>
              <a:rPr lang="en-US" dirty="0" err="1"/>
              <a:t>til</a:t>
            </a:r>
            <a:r>
              <a:rPr lang="en-US" dirty="0"/>
              <a:t> </a:t>
            </a:r>
            <a:r>
              <a:rPr lang="en-US" dirty="0" err="1"/>
              <a:t>oss</a:t>
            </a:r>
            <a:r>
              <a:rPr lang="en-US" dirty="0"/>
              <a:t> </a:t>
            </a:r>
            <a:r>
              <a:rPr lang="en-US" dirty="0" err="1"/>
              <a:t>en</a:t>
            </a:r>
            <a:r>
              <a:rPr lang="en-US" dirty="0"/>
              <a:t> </a:t>
            </a:r>
            <a:r>
              <a:rPr lang="en-US" dirty="0" err="1"/>
              <a:t>mulighet</a:t>
            </a:r>
            <a:r>
              <a:rPr lang="en-US" dirty="0"/>
              <a:t> </a:t>
            </a:r>
            <a:r>
              <a:rPr lang="en-US" dirty="0" err="1"/>
              <a:t>til</a:t>
            </a:r>
            <a:r>
              <a:rPr lang="en-US" dirty="0"/>
              <a:t> å </a:t>
            </a:r>
            <a:r>
              <a:rPr lang="en-US" dirty="0" err="1"/>
              <a:t>gjøre</a:t>
            </a:r>
            <a:r>
              <a:rPr lang="en-US" dirty="0"/>
              <a:t> det </a:t>
            </a:r>
            <a:r>
              <a:rPr lang="en-US" dirty="0" err="1"/>
              <a:t>uten</a:t>
            </a:r>
            <a:r>
              <a:rPr lang="en-US" dirty="0"/>
              <a:t> å </a:t>
            </a:r>
            <a:r>
              <a:rPr lang="en-US" dirty="0" err="1"/>
              <a:t>tenke</a:t>
            </a:r>
            <a:r>
              <a:rPr lang="en-US" dirty="0"/>
              <a:t> </a:t>
            </a:r>
            <a:r>
              <a:rPr lang="en-US" dirty="0" err="1"/>
              <a:t>på</a:t>
            </a:r>
            <a:r>
              <a:rPr lang="en-US" dirty="0"/>
              <a:t> </a:t>
            </a:r>
            <a:r>
              <a:rPr lang="en-US" dirty="0" err="1"/>
              <a:t>frafall</a:t>
            </a:r>
            <a:r>
              <a:rPr lang="en-US" dirty="0"/>
              <a:t> </a:t>
            </a:r>
            <a:r>
              <a:rPr lang="en-US" dirty="0" err="1"/>
              <a:t>hver</a:t>
            </a:r>
            <a:r>
              <a:rPr lang="en-US" dirty="0"/>
              <a:t> gang vi lager </a:t>
            </a:r>
            <a:r>
              <a:rPr lang="en-US" dirty="0" err="1"/>
              <a:t>en</a:t>
            </a:r>
            <a:r>
              <a:rPr lang="en-US" dirty="0"/>
              <a:t> </a:t>
            </a:r>
            <a:r>
              <a:rPr lang="en-US" dirty="0" err="1"/>
              <a:t>sånn</a:t>
            </a:r>
            <a:r>
              <a:rPr lang="en-US" dirty="0"/>
              <a:t> </a:t>
            </a:r>
            <a:r>
              <a:rPr lang="en-US" dirty="0" err="1"/>
              <a:t>tabell</a:t>
            </a:r>
            <a:r>
              <a:rPr lang="en-US" dirty="0"/>
              <a:t> for </a:t>
            </a:r>
            <a:r>
              <a:rPr lang="en-US" dirty="0" err="1"/>
              <a:t>undergruppe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9</a:t>
            </a:fld>
            <a:endParaRPr lang="nb-NO"/>
          </a:p>
        </p:txBody>
      </p:sp>
    </p:spTree>
    <p:extLst>
      <p:ext uri="{BB962C8B-B14F-4D97-AF65-F5344CB8AC3E}">
        <p14:creationId xmlns:p14="http://schemas.microsoft.com/office/powerpoint/2010/main" val="603496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 eksempel vi kan se at linear regresjon til venstre har produsert data og som ligger </a:t>
            </a:r>
            <a:r>
              <a:rPr lang="nb-NO" dirty="0" err="1"/>
              <a:t>out</a:t>
            </a:r>
            <a:r>
              <a:rPr lang="nb-NO" dirty="0"/>
              <a:t> </a:t>
            </a:r>
            <a:r>
              <a:rPr lang="nb-NO" dirty="0" err="1"/>
              <a:t>of</a:t>
            </a:r>
            <a:r>
              <a:rPr lang="nb-NO" dirty="0"/>
              <a:t> range og har problemer med </a:t>
            </a:r>
            <a:r>
              <a:rPr lang="nb-NO" dirty="0" err="1"/>
              <a:t>destribusjonen</a:t>
            </a:r>
            <a:r>
              <a:rPr lang="nb-NO" dirty="0"/>
              <a:t> sammenliknet med </a:t>
            </a:r>
            <a:r>
              <a:rPr lang="nb-NO" dirty="0" err="1"/>
              <a:t>pmm</a:t>
            </a:r>
            <a:r>
              <a:rPr lang="nb-NO" dirty="0"/>
              <a:t> (til høyre).</a:t>
            </a:r>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51</a:t>
            </a:fld>
            <a:endParaRPr lang="nb-NO"/>
          </a:p>
        </p:txBody>
      </p:sp>
    </p:spTree>
    <p:extLst>
      <p:ext uri="{BB962C8B-B14F-4D97-AF65-F5344CB8AC3E}">
        <p14:creationId xmlns:p14="http://schemas.microsoft.com/office/powerpoint/2010/main" val="2281679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Alle metodene som vi har sett på nå, er tilgjengelig i pakke </a:t>
            </a:r>
            <a:r>
              <a:rPr lang="nb-NO" dirty="0" err="1"/>
              <a:t>simpuation</a:t>
            </a:r>
            <a:r>
              <a:rPr lang="nb-NO" dirty="0"/>
              <a:t> som ble laget av Mark van der </a:t>
            </a:r>
            <a:r>
              <a:rPr lang="nb-NO" dirty="0" err="1"/>
              <a:t>Loo</a:t>
            </a:r>
            <a:r>
              <a:rPr lang="nb-NO" dirty="0"/>
              <a:t> og </a:t>
            </a:r>
            <a:r>
              <a:rPr lang="nb-NO" dirty="0" err="1"/>
              <a:t>Edwon</a:t>
            </a:r>
            <a:r>
              <a:rPr lang="nb-NO" dirty="0"/>
              <a:t> de </a:t>
            </a:r>
            <a:r>
              <a:rPr lang="nb-NO" dirty="0" err="1"/>
              <a:t>Jonge</a:t>
            </a:r>
            <a:r>
              <a:rPr lang="nb-NO"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Det faktisk finnes flere pakker for imputering (</a:t>
            </a:r>
            <a:r>
              <a:rPr lang="nb-NO" dirty="0" err="1"/>
              <a:t>mice</a:t>
            </a:r>
            <a:r>
              <a:rPr lang="nb-NO" dirty="0"/>
              <a:t>, VIM, Amelia, mi, …), men de alle har forskjellig</a:t>
            </a:r>
            <a:br>
              <a:rPr lang="nb-NO" dirty="0"/>
            </a:br>
            <a:r>
              <a:rPr lang="nb-NO" i="1" dirty="0">
                <a:highlight>
                  <a:srgbClr val="FFFF00"/>
                </a:highlight>
              </a:rPr>
              <a:t>grensesnitt(</a:t>
            </a:r>
            <a:r>
              <a:rPr lang="nb-NO" i="1" dirty="0" err="1">
                <a:highlight>
                  <a:srgbClr val="FFFF00"/>
                </a:highlight>
              </a:rPr>
              <a:t>interface</a:t>
            </a:r>
            <a:r>
              <a:rPr lang="nb-NO" i="1" dirty="0">
                <a:highlight>
                  <a:srgbClr val="FFFF00"/>
                </a:highligh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nb-NO" i="0" dirty="0">
                <a:highlight>
                  <a:srgbClr val="FFFF00"/>
                </a:highlight>
              </a:rPr>
              <a:t>Fordelen med </a:t>
            </a:r>
            <a:r>
              <a:rPr lang="nb-NO" i="0" dirty="0" err="1">
                <a:highlight>
                  <a:srgbClr val="FFFF00"/>
                </a:highlight>
              </a:rPr>
              <a:t>simputation</a:t>
            </a:r>
            <a:r>
              <a:rPr lang="nb-NO" i="0" dirty="0">
                <a:highlight>
                  <a:srgbClr val="FFFF00"/>
                </a:highlight>
              </a:rPr>
              <a:t> er at den </a:t>
            </a:r>
            <a:r>
              <a:rPr lang="nb-NO" i="0" dirty="0" err="1">
                <a:highlight>
                  <a:srgbClr val="FFFF00"/>
                </a:highlight>
              </a:rPr>
              <a:t>git</a:t>
            </a:r>
            <a:r>
              <a:rPr lang="nb-NO" i="0" dirty="0">
                <a:highlight>
                  <a:srgbClr val="FFFF00"/>
                </a:highlight>
              </a:rPr>
              <a:t> </a:t>
            </a:r>
            <a:r>
              <a:rPr lang="nb-NO" i="1" dirty="0">
                <a:highlight>
                  <a:srgbClr val="FFFF00"/>
                </a:highlight>
              </a:rPr>
              <a:t>uniformt grensesnitt </a:t>
            </a:r>
            <a:r>
              <a:rPr lang="nb-NO" dirty="0">
                <a:highlight>
                  <a:srgbClr val="FFFF00"/>
                </a:highlight>
              </a:rPr>
              <a:t>for </a:t>
            </a:r>
            <a:r>
              <a:rPr lang="nb-NO" i="1" dirty="0">
                <a:highlight>
                  <a:srgbClr val="FFFF00"/>
                </a:highlight>
              </a:rPr>
              <a:t>ofte brukt metoder </a:t>
            </a:r>
            <a:r>
              <a:rPr lang="nb-NO" i="0" dirty="0">
                <a:highlight>
                  <a:srgbClr val="FFFF00"/>
                </a:highlight>
              </a:rPr>
              <a:t>for imputering som gjør at det er enklere å jobbe med </a:t>
            </a:r>
            <a:r>
              <a:rPr lang="nb-NO" i="0" dirty="0" err="1">
                <a:highlight>
                  <a:srgbClr val="FFFF00"/>
                </a:highlight>
              </a:rPr>
              <a:t>imputerings</a:t>
            </a:r>
            <a:r>
              <a:rPr lang="nb-NO" i="0" dirty="0">
                <a:highlight>
                  <a:srgbClr val="FFFF00"/>
                </a:highlight>
              </a:rPr>
              <a:t> prosessen.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i="0"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52</a:t>
            </a:fld>
            <a:endParaRPr lang="nb-NO"/>
          </a:p>
        </p:txBody>
      </p:sp>
    </p:spTree>
    <p:extLst>
      <p:ext uri="{BB962C8B-B14F-4D97-AF65-F5344CB8AC3E}">
        <p14:creationId xmlns:p14="http://schemas.microsoft.com/office/powerpoint/2010/main" val="2454490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highlight>
                  <a:srgbClr val="FFFF00"/>
                </a:highlight>
              </a:rPr>
              <a:t>Her er liste over alle metoder som er tilgjengelig i pakken. Da har vi … . </a:t>
            </a:r>
          </a:p>
        </p:txBody>
      </p:sp>
      <p:sp>
        <p:nvSpPr>
          <p:cNvPr id="4" name="Plassholder for lysbildenummer 3"/>
          <p:cNvSpPr>
            <a:spLocks noGrp="1"/>
          </p:cNvSpPr>
          <p:nvPr>
            <p:ph type="sldNum" sz="quarter" idx="5"/>
          </p:nvPr>
        </p:nvSpPr>
        <p:spPr/>
        <p:txBody>
          <a:bodyPr/>
          <a:lstStyle/>
          <a:p>
            <a:fld id="{2584B1AD-87C7-4E22-98C6-5E0A7D8F2638}" type="slidenum">
              <a:rPr lang="nb-NO" smtClean="0"/>
              <a:t>53</a:t>
            </a:fld>
            <a:endParaRPr lang="nb-NO"/>
          </a:p>
        </p:txBody>
      </p:sp>
    </p:spTree>
    <p:extLst>
      <p:ext uri="{BB962C8B-B14F-4D97-AF65-F5344CB8AC3E}">
        <p14:creationId xmlns:p14="http://schemas.microsoft.com/office/powerpoint/2010/main" val="60215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velge </a:t>
            </a:r>
            <a:r>
              <a:rPr lang="nb-NO" dirty="0" err="1"/>
              <a:t>imputerings</a:t>
            </a:r>
            <a:r>
              <a:rPr lang="nb-NO" dirty="0"/>
              <a:t> metode, skriver </a:t>
            </a:r>
            <a:r>
              <a:rPr lang="nb-NO" dirty="0" err="1"/>
              <a:t>impute</a:t>
            </a:r>
            <a:r>
              <a:rPr lang="nb-NO" dirty="0"/>
              <a:t>_ og videre spesifiserer vi navn på </a:t>
            </a:r>
            <a:r>
              <a:rPr lang="nb-NO" dirty="0" err="1"/>
              <a:t>modelen</a:t>
            </a:r>
            <a:r>
              <a:rPr lang="nb-NO" dirty="0"/>
              <a:t> som vi sil bruke. I forrige slide</a:t>
            </a:r>
            <a:r>
              <a:rPr lang="ru-RU" dirty="0"/>
              <a:t> </a:t>
            </a:r>
            <a:r>
              <a:rPr lang="nb-NO" dirty="0"/>
              <a:t>skrev jeg i </a:t>
            </a:r>
            <a:r>
              <a:rPr lang="nb-NO" dirty="0" err="1"/>
              <a:t>paranteser</a:t>
            </a:r>
            <a:r>
              <a:rPr lang="nb-NO" dirty="0"/>
              <a:t> </a:t>
            </a:r>
            <a:r>
              <a:rPr lang="nb-NO" dirty="0" err="1"/>
              <a:t>hordan</a:t>
            </a:r>
            <a:r>
              <a:rPr lang="nb-NO" dirty="0"/>
              <a:t> </a:t>
            </a:r>
            <a:r>
              <a:rPr lang="nb-NO" dirty="0" err="1"/>
              <a:t>hvoer</a:t>
            </a:r>
            <a:r>
              <a:rPr lang="nb-NO" dirty="0"/>
              <a:t> </a:t>
            </a:r>
            <a:r>
              <a:rPr lang="nb-NO" dirty="0" err="1"/>
              <a:t>model</a:t>
            </a:r>
            <a:r>
              <a:rPr lang="nb-NO" dirty="0"/>
              <a:t> kan være spesifisert. </a:t>
            </a:r>
          </a:p>
          <a:p>
            <a:r>
              <a:rPr lang="nb-NO" dirty="0"/>
              <a:t>Som </a:t>
            </a:r>
            <a:r>
              <a:rPr lang="nb-NO" dirty="0" err="1"/>
              <a:t>impute</a:t>
            </a:r>
            <a:r>
              <a:rPr lang="nb-NO" dirty="0"/>
              <a:t> i valgte modellen har datasett som skal få </a:t>
            </a:r>
            <a:r>
              <a:rPr lang="nb-NO" dirty="0" err="1"/>
              <a:t>imputerte</a:t>
            </a:r>
            <a:r>
              <a:rPr lang="nb-NO" dirty="0"/>
              <a:t> tall. I vårt eksempel heter datasettet «data». </a:t>
            </a:r>
          </a:p>
          <a:p>
            <a:r>
              <a:rPr lang="nb-NO" dirty="0"/>
              <a:t>Videre spesifiserer vi </a:t>
            </a:r>
            <a:r>
              <a:rPr lang="nb-NO" dirty="0" err="1"/>
              <a:t>formula</a:t>
            </a:r>
            <a:r>
              <a:rPr lang="nb-NO" dirty="0"/>
              <a:t> som definerer </a:t>
            </a:r>
            <a:r>
              <a:rPr lang="nb-NO" dirty="0" err="1"/>
              <a:t>vhilke</a:t>
            </a:r>
            <a:r>
              <a:rPr lang="nb-NO" dirty="0"/>
              <a:t> variabler skal </a:t>
            </a:r>
            <a:r>
              <a:rPr lang="nb-NO" dirty="0" err="1"/>
              <a:t>imputers</a:t>
            </a:r>
            <a:r>
              <a:rPr lang="nb-NO" dirty="0"/>
              <a:t>, hvilke variabler blir brukt som hjelpe variabler og hva er forhold mellom dem. </a:t>
            </a:r>
          </a:p>
          <a:p>
            <a:r>
              <a:rPr lang="nb-NO" dirty="0"/>
              <a:t>I tillegg er det mulig å kjøre imputering i strata, da skal vi sette den variabelen som definerer strata i «</a:t>
            </a:r>
            <a:r>
              <a:rPr lang="nb-NO" dirty="0" err="1"/>
              <a:t>grouping</a:t>
            </a:r>
            <a:r>
              <a:rPr lang="nb-NO" dirty="0"/>
              <a:t>».  </a:t>
            </a:r>
          </a:p>
        </p:txBody>
      </p:sp>
      <p:sp>
        <p:nvSpPr>
          <p:cNvPr id="4" name="Plassholder for lysbildenummer 3"/>
          <p:cNvSpPr>
            <a:spLocks noGrp="1"/>
          </p:cNvSpPr>
          <p:nvPr>
            <p:ph type="sldNum" sz="quarter" idx="5"/>
          </p:nvPr>
        </p:nvSpPr>
        <p:spPr/>
        <p:txBody>
          <a:bodyPr/>
          <a:lstStyle/>
          <a:p>
            <a:fld id="{2584B1AD-87C7-4E22-98C6-5E0A7D8F2638}" type="slidenum">
              <a:rPr lang="nb-NO" smtClean="0"/>
              <a:t>54</a:t>
            </a:fld>
            <a:endParaRPr lang="nb-NO"/>
          </a:p>
        </p:txBody>
      </p:sp>
    </p:spTree>
    <p:extLst>
      <p:ext uri="{BB962C8B-B14F-4D97-AF65-F5344CB8AC3E}">
        <p14:creationId xmlns:p14="http://schemas.microsoft.com/office/powerpoint/2010/main" val="2593813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 kan vi se et eksempel for linear regresjon. </a:t>
            </a:r>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De cellene som skal </a:t>
            </a:r>
            <a:r>
              <a:rPr lang="nb-NO" dirty="0" err="1"/>
              <a:t>imputeres</a:t>
            </a:r>
            <a:r>
              <a:rPr lang="nb-NO" dirty="0"/>
              <a:t> må være tome </a:t>
            </a:r>
            <a:r>
              <a:rPr lang="nb-NO" dirty="0" err="1"/>
              <a:t>verider</a:t>
            </a:r>
            <a:r>
              <a:rPr lang="nb-NO" dirty="0"/>
              <a:t>: altså ha NA verdi.</a:t>
            </a:r>
          </a:p>
          <a:p>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55</a:t>
            </a:fld>
            <a:endParaRPr lang="nb-NO"/>
          </a:p>
        </p:txBody>
      </p:sp>
    </p:spTree>
    <p:extLst>
      <p:ext uri="{BB962C8B-B14F-4D97-AF65-F5344CB8AC3E}">
        <p14:creationId xmlns:p14="http://schemas.microsoft.com/office/powerpoint/2010/main" val="3966726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56</a:t>
            </a:fld>
            <a:endParaRPr lang="nb-NO"/>
          </a:p>
        </p:txBody>
      </p:sp>
    </p:spTree>
    <p:extLst>
      <p:ext uri="{BB962C8B-B14F-4D97-AF65-F5344CB8AC3E}">
        <p14:creationId xmlns:p14="http://schemas.microsoft.com/office/powerpoint/2010/main" val="2447400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t>
            </a:r>
            <a:r>
              <a:rPr lang="en-US" dirty="0" err="1"/>
              <a:t>pakken</a:t>
            </a:r>
            <a:r>
              <a:rPr lang="en-US" dirty="0"/>
              <a:t> </a:t>
            </a:r>
            <a:r>
              <a:rPr lang="en-US" dirty="0" err="1"/>
              <a:t>finnes</a:t>
            </a:r>
            <a:r>
              <a:rPr lang="en-US" dirty="0"/>
              <a:t> det </a:t>
            </a:r>
            <a:r>
              <a:rPr lang="en-US" dirty="0" err="1"/>
              <a:t>mulighet</a:t>
            </a:r>
            <a:r>
              <a:rPr lang="en-US" dirty="0"/>
              <a:t> </a:t>
            </a:r>
            <a:r>
              <a:rPr lang="en-US" dirty="0" err="1"/>
              <a:t>til</a:t>
            </a:r>
            <a:r>
              <a:rPr lang="en-US" dirty="0"/>
              <a:t> å </a:t>
            </a:r>
            <a:r>
              <a:rPr lang="en-US" dirty="0" err="1"/>
              <a:t>kjøre</a:t>
            </a:r>
            <a:r>
              <a:rPr lang="en-US" dirty="0"/>
              <a:t> multivariable imputering.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Het vi se </a:t>
            </a:r>
            <a:r>
              <a:rPr lang="en-US" dirty="0" err="1"/>
              <a:t>eksempel</a:t>
            </a:r>
            <a:r>
              <a:rPr lang="en-US" dirty="0"/>
              <a:t> for robust linear </a:t>
            </a:r>
            <a:r>
              <a:rPr lang="en-US" dirty="0" err="1"/>
              <a:t>regresjon</a:t>
            </a:r>
            <a:r>
              <a:rPr lang="en-US" dirty="0"/>
              <a:t>, der bade var1 </a:t>
            </a:r>
            <a:r>
              <a:rPr lang="en-US" dirty="0" err="1"/>
              <a:t>og</a:t>
            </a:r>
            <a:r>
              <a:rPr lang="en-US" dirty="0"/>
              <a:t> var 2 </a:t>
            </a:r>
            <a:r>
              <a:rPr lang="en-US" dirty="0" err="1"/>
              <a:t>kommer</a:t>
            </a:r>
            <a:r>
              <a:rPr lang="en-US" dirty="0"/>
              <a:t> </a:t>
            </a:r>
            <a:r>
              <a:rPr lang="en-US" dirty="0" err="1"/>
              <a:t>til</a:t>
            </a:r>
            <a:r>
              <a:rPr lang="en-US" dirty="0"/>
              <a:t> å </a:t>
            </a:r>
            <a:r>
              <a:rPr lang="en-US" dirty="0" err="1"/>
              <a:t>få</a:t>
            </a:r>
            <a:r>
              <a:rPr lang="en-US" dirty="0"/>
              <a:t> </a:t>
            </a:r>
            <a:r>
              <a:rPr lang="en-US" dirty="0" err="1"/>
              <a:t>imputerte</a:t>
            </a:r>
            <a:r>
              <a:rPr lang="en-US" dirty="0"/>
              <a:t> tall..</a:t>
            </a:r>
          </a:p>
        </p:txBody>
      </p:sp>
      <p:sp>
        <p:nvSpPr>
          <p:cNvPr id="4" name="Slide Number Placeholder 3"/>
          <p:cNvSpPr>
            <a:spLocks noGrp="1"/>
          </p:cNvSpPr>
          <p:nvPr>
            <p:ph type="sldNum" sz="quarter" idx="5"/>
          </p:nvPr>
        </p:nvSpPr>
        <p:spPr/>
        <p:txBody>
          <a:bodyPr/>
          <a:lstStyle/>
          <a:p>
            <a:fld id="{0B009E76-A25C-4CE1-9AB7-25A49AA45B9E}" type="slidenum">
              <a:rPr lang="nb-NO" smtClean="0"/>
              <a:t>57</a:t>
            </a:fld>
            <a:endParaRPr lang="nb-NO"/>
          </a:p>
        </p:txBody>
      </p:sp>
    </p:spTree>
    <p:extLst>
      <p:ext uri="{BB962C8B-B14F-4D97-AF65-F5344CB8AC3E}">
        <p14:creationId xmlns:p14="http://schemas.microsoft.com/office/powerpoint/2010/main" val="4010219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%&gt;% operator from the popular </a:t>
            </a:r>
            <a:r>
              <a:rPr lang="en-US" dirty="0" err="1"/>
              <a:t>magrittr</a:t>
            </a:r>
            <a:r>
              <a:rPr lang="en-US" dirty="0"/>
              <a:t> allows for a very compact specification.</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58</a:t>
            </a:fld>
            <a:endParaRPr lang="nb-NO"/>
          </a:p>
        </p:txBody>
      </p:sp>
    </p:spTree>
    <p:extLst>
      <p:ext uri="{BB962C8B-B14F-4D97-AF65-F5344CB8AC3E}">
        <p14:creationId xmlns:p14="http://schemas.microsoft.com/office/powerpoint/2010/main" val="3447439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Pool </a:t>
            </a:r>
            <a:r>
              <a:rPr lang="nb-NO" dirty="0" err="1"/>
              <a:t>vspesifiserer</a:t>
            </a:r>
            <a:r>
              <a:rPr lang="nb-NO" dirty="0"/>
              <a:t> på hvilken måte pool av donor ble valgt, og hvor mange variabler blir </a:t>
            </a:r>
            <a:r>
              <a:rPr lang="nb-NO" dirty="0" err="1"/>
              <a:t>imputert</a:t>
            </a:r>
            <a:r>
              <a:rPr lang="nb-NO" dirty="0"/>
              <a:t> fra donor. Mer om det kan dere lesse i dokumentasjonen til pakke. I oppgaver vil vi bruke pool likt «</a:t>
            </a:r>
            <a:r>
              <a:rPr lang="nb-NO" dirty="0" err="1"/>
              <a:t>complete</a:t>
            </a:r>
            <a:r>
              <a:rPr lang="nb-NO" dirty="0"/>
              <a:t>», angående hvilken bare de </a:t>
            </a:r>
            <a:r>
              <a:rPr lang="nb-NO" dirty="0" err="1"/>
              <a:t>enhtene</a:t>
            </a:r>
            <a:r>
              <a:rPr lang="nb-NO" dirty="0"/>
              <a:t> som ikke har noe manglende verdier blir brukt som donorer, og hvis det er frafall i mer enn 1 variabel for en enhet, blir alle </a:t>
            </a:r>
            <a:r>
              <a:rPr lang="nb-NO" dirty="0" err="1"/>
              <a:t>varriablene</a:t>
            </a:r>
            <a:r>
              <a:rPr lang="nb-NO" dirty="0"/>
              <a:t> </a:t>
            </a:r>
            <a:r>
              <a:rPr lang="nb-NO" dirty="0" err="1"/>
              <a:t>imputert</a:t>
            </a:r>
            <a:r>
              <a:rPr lang="nb-NO" dirty="0"/>
              <a:t> fra samme donor.</a:t>
            </a:r>
          </a:p>
          <a:p>
            <a:r>
              <a:rPr lang="nb-NO" dirty="0"/>
              <a:t>For </a:t>
            </a:r>
            <a:r>
              <a:rPr lang="nb-NO" dirty="0" err="1"/>
              <a:t>pmm</a:t>
            </a:r>
            <a:r>
              <a:rPr lang="nb-NO" dirty="0"/>
              <a:t> spesifiserer vi </a:t>
            </a:r>
            <a:r>
              <a:rPr lang="nb-NO" dirty="0" err="1"/>
              <a:t>pedictor</a:t>
            </a:r>
            <a:r>
              <a:rPr lang="nb-NO" dirty="0"/>
              <a:t>. Det er regresjons </a:t>
            </a:r>
            <a:r>
              <a:rPr lang="nb-NO" dirty="0" err="1"/>
              <a:t>model</a:t>
            </a:r>
            <a:r>
              <a:rPr lang="nb-NO" dirty="0"/>
              <a:t> som vil bli brukt i første stegene.</a:t>
            </a:r>
          </a:p>
        </p:txBody>
      </p:sp>
      <p:sp>
        <p:nvSpPr>
          <p:cNvPr id="4" name="Slide Number Placeholder 3"/>
          <p:cNvSpPr>
            <a:spLocks noGrp="1"/>
          </p:cNvSpPr>
          <p:nvPr>
            <p:ph type="sldNum" sz="quarter" idx="5"/>
          </p:nvPr>
        </p:nvSpPr>
        <p:spPr/>
        <p:txBody>
          <a:bodyPr/>
          <a:lstStyle/>
          <a:p>
            <a:fld id="{0B009E76-A25C-4CE1-9AB7-25A49AA45B9E}" type="slidenum">
              <a:rPr lang="nb-NO" smtClean="0"/>
              <a:t>60</a:t>
            </a:fld>
            <a:endParaRPr lang="nb-NO"/>
          </a:p>
        </p:txBody>
      </p:sp>
    </p:spTree>
    <p:extLst>
      <p:ext uri="{BB962C8B-B14F-4D97-AF65-F5344CB8AC3E}">
        <p14:creationId xmlns:p14="http://schemas.microsoft.com/office/powerpoint/2010/main" val="711686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Selvfølgelig når vi har som mange metoder å velge av, dukker det opp spørsmålet om hvilken imputering metode å </a:t>
            </a:r>
            <a:r>
              <a:rPr lang="nb-NO" dirty="0" err="1"/>
              <a:t>velget</a:t>
            </a:r>
            <a:r>
              <a:rPr lang="nb-NO" dirty="0"/>
              <a:t> for mitt problem. Og det finnes ikke en unik oppskrift om hvordan å velge modellen. </a:t>
            </a:r>
          </a:p>
          <a:p>
            <a:r>
              <a:rPr lang="nb-NO" dirty="0"/>
              <a:t>Det som vi anbefaler, er å se på makronivå resultater: både i populasjonen og i domener. (Dere har jo ekspert kunnskap av sitt fagområdet, som kan hjelpe mye). </a:t>
            </a:r>
          </a:p>
          <a:p>
            <a:r>
              <a:rPr lang="nb-NO" dirty="0"/>
              <a:t>Og så er kryss-validering ofte brukt i praksis. For det deler vi data til </a:t>
            </a:r>
            <a:r>
              <a:rPr lang="nb-NO" dirty="0" err="1"/>
              <a:t>train</a:t>
            </a:r>
            <a:r>
              <a:rPr lang="nb-NO" dirty="0"/>
              <a:t> og test. Med </a:t>
            </a:r>
            <a:r>
              <a:rPr lang="nb-NO" dirty="0" err="1"/>
              <a:t>train</a:t>
            </a:r>
            <a:r>
              <a:rPr lang="nb-NO" dirty="0"/>
              <a:t> data lærer vi modellen, og </a:t>
            </a:r>
            <a:r>
              <a:rPr lang="nb-NO" dirty="0" err="1"/>
              <a:t>testeter</a:t>
            </a:r>
            <a:r>
              <a:rPr lang="nb-NO" dirty="0"/>
              <a:t> den visere på test datasett. Basert på test datasett kan vi beregne RMSE eller </a:t>
            </a:r>
            <a:r>
              <a:rPr lang="nb-NO" dirty="0" err="1"/>
              <a:t>precision</a:t>
            </a:r>
            <a:r>
              <a:rPr lang="nb-NO" dirty="0"/>
              <a:t>/</a:t>
            </a:r>
            <a:r>
              <a:rPr lang="nb-NO" dirty="0" err="1"/>
              <a:t>recall</a:t>
            </a:r>
            <a:r>
              <a:rPr lang="nb-NO" dirty="0"/>
              <a:t>/</a:t>
            </a:r>
            <a:r>
              <a:rPr lang="nb-NO" dirty="0" err="1"/>
              <a:t>nøyagtightes</a:t>
            </a:r>
            <a:r>
              <a:rPr lang="nb-NO" dirty="0"/>
              <a:t> </a:t>
            </a:r>
            <a:r>
              <a:rPr lang="nb-NO" dirty="0" err="1"/>
              <a:t>metisks</a:t>
            </a:r>
            <a:r>
              <a:rPr lang="nb-NO" dirty="0"/>
              <a:t> som hjelper å velge modellen som passer best. Deling for </a:t>
            </a:r>
            <a:r>
              <a:rPr lang="nb-NO" dirty="0" err="1"/>
              <a:t>train</a:t>
            </a:r>
            <a:r>
              <a:rPr lang="nb-NO" dirty="0"/>
              <a:t>-test kan vi gjøre flere ganger med å anvende k-fold metoden. </a:t>
            </a:r>
          </a:p>
          <a:p>
            <a:r>
              <a:rPr lang="nb-NO" dirty="0"/>
              <a:t>Noen ganger kan man ha tilgjengelige editerte data fra forrige undersøkelsen for eksempel. De kan brukes som fasit, mens vi bygger modellen. Men man må være forsiktig, siden vanlig disse ble </a:t>
            </a:r>
            <a:r>
              <a:rPr lang="nb-NO" dirty="0" err="1"/>
              <a:t>manuellt</a:t>
            </a:r>
            <a:r>
              <a:rPr lang="nb-NO" dirty="0"/>
              <a:t> </a:t>
            </a:r>
            <a:r>
              <a:rPr lang="nb-NO" dirty="0" err="1"/>
              <a:t>revitert</a:t>
            </a:r>
            <a:r>
              <a:rPr lang="nb-NO" dirty="0"/>
              <a:t> og det betyr at de ikke nødvendig ikke inneholder feil. </a:t>
            </a:r>
          </a:p>
          <a:p>
            <a:r>
              <a:rPr lang="nb-NO" dirty="0"/>
              <a:t>Å plotte </a:t>
            </a:r>
            <a:r>
              <a:rPr lang="nb-NO" dirty="0" err="1"/>
              <a:t>redsultater</a:t>
            </a:r>
            <a:r>
              <a:rPr lang="nb-NO" dirty="0"/>
              <a:t> med forrige års data eller med hjelpevariabler som godt </a:t>
            </a:r>
            <a:r>
              <a:rPr lang="nb-NO" dirty="0" err="1"/>
              <a:t>korrelerrerr</a:t>
            </a:r>
            <a:r>
              <a:rPr lang="nb-NO" dirty="0"/>
              <a:t>, kan også være til hjelp.</a:t>
            </a:r>
          </a:p>
          <a:p>
            <a:r>
              <a:rPr lang="nb-NO" dirty="0"/>
              <a:t>Også kan man se på koeffisient av variasjon fra forskjellige metoder.</a:t>
            </a:r>
          </a:p>
          <a:p>
            <a:r>
              <a:rPr lang="nb-NO" dirty="0"/>
              <a:t>For de som bruker linear regresjon finnes det flere metoder for å analysere </a:t>
            </a:r>
            <a:r>
              <a:rPr lang="nb-NO" dirty="0" err="1"/>
              <a:t>residualer</a:t>
            </a:r>
            <a:r>
              <a:rPr lang="nb-NO" dirty="0"/>
              <a:t>.</a:t>
            </a:r>
          </a:p>
        </p:txBody>
      </p:sp>
      <p:sp>
        <p:nvSpPr>
          <p:cNvPr id="4" name="Slide Number Placeholder 3"/>
          <p:cNvSpPr>
            <a:spLocks noGrp="1"/>
          </p:cNvSpPr>
          <p:nvPr>
            <p:ph type="sldNum" sz="quarter" idx="5"/>
          </p:nvPr>
        </p:nvSpPr>
        <p:spPr/>
        <p:txBody>
          <a:bodyPr/>
          <a:lstStyle/>
          <a:p>
            <a:fld id="{0B009E76-A25C-4CE1-9AB7-25A49AA45B9E}" type="slidenum">
              <a:rPr lang="nb-NO" smtClean="0"/>
              <a:t>63</a:t>
            </a:fld>
            <a:endParaRPr lang="nb-NO"/>
          </a:p>
        </p:txBody>
      </p:sp>
    </p:spTree>
    <p:extLst>
      <p:ext uri="{BB962C8B-B14F-4D97-AF65-F5344CB8AC3E}">
        <p14:creationId xmlns:p14="http://schemas.microsoft.com/office/powerpoint/2010/main" val="280335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Imputering er vanlig brukt for «item </a:t>
            </a:r>
            <a:r>
              <a:rPr lang="nb-NO" dirty="0" err="1"/>
              <a:t>nonresponse</a:t>
            </a:r>
            <a:r>
              <a:rPr lang="nb-NO" dirty="0"/>
              <a:t>», mens </a:t>
            </a:r>
            <a:r>
              <a:rPr lang="nb-NO" dirty="0" err="1"/>
              <a:t>reweighting</a:t>
            </a:r>
            <a:r>
              <a:rPr lang="nb-NO" dirty="0"/>
              <a:t> (</a:t>
            </a:r>
            <a:r>
              <a:rPr lang="nb-NO" dirty="0" err="1"/>
              <a:t>adjustment</a:t>
            </a:r>
            <a:r>
              <a:rPr lang="nb-NO" dirty="0"/>
              <a:t> </a:t>
            </a:r>
            <a:r>
              <a:rPr lang="nb-NO" dirty="0" err="1"/>
              <a:t>of</a:t>
            </a:r>
            <a:r>
              <a:rPr lang="nb-NO" dirty="0"/>
              <a:t> design </a:t>
            </a:r>
            <a:r>
              <a:rPr lang="nb-NO" dirty="0" err="1"/>
              <a:t>weights</a:t>
            </a:r>
            <a:r>
              <a:rPr lang="nb-NO" dirty="0"/>
              <a:t>) er brukt for «unit </a:t>
            </a:r>
            <a:r>
              <a:rPr lang="nb-NO" dirty="0" err="1"/>
              <a:t>nonreponse</a:t>
            </a:r>
            <a:r>
              <a:rPr lang="nb-NO"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10</a:t>
            </a:fld>
            <a:endParaRPr lang="nb-NO"/>
          </a:p>
        </p:txBody>
      </p:sp>
    </p:spTree>
    <p:extLst>
      <p:ext uri="{BB962C8B-B14F-4D97-AF65-F5344CB8AC3E}">
        <p14:creationId xmlns:p14="http://schemas.microsoft.com/office/powerpoint/2010/main" val="26152338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Missing salary values for people being temporary absent from work</a:t>
            </a:r>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64</a:t>
            </a:fld>
            <a:endParaRPr lang="nb-NO"/>
          </a:p>
        </p:txBody>
      </p:sp>
    </p:spTree>
    <p:extLst>
      <p:ext uri="{BB962C8B-B14F-4D97-AF65-F5344CB8AC3E}">
        <p14:creationId xmlns:p14="http://schemas.microsoft.com/office/powerpoint/2010/main" val="348776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For å kunne dokumentere revisjonsarbeidet er det nyttig med flagging, dvs. merking av enheter eller variabelverdier som forteller hvordan dataene er vurdert og behandlet i revisjonsprosessen. Flaggingsdataene hjelper å identifisere variable, revisjonsaktiviteter eller (grupper av) oppgavegivere som krever nærmere oppmerksomhet.</a:t>
            </a:r>
          </a:p>
          <a:p>
            <a:r>
              <a:rPr lang="nb-NO" dirty="0"/>
              <a:t>Basert på flagging under revisjonsprosessen og originale og reviderte verdier (eventuelt fra ulike stadier av revisjonsprosessen), kan det lages automatiske prosedyrer for analyser av hva som skjer under revisjonen. Temaene kan være: • Hvilke feilkontroller avslører flest feil? • Hvilke feilkontroller fører til flest manuelle kontroller? • Hvor stor andel av de manuelle kontrollene fører til endring - avhengig av feilmarkering? 49 • Hvilke feilkontroller avslører de største feilene? • Virkninger av rettinger - avhengig av feilmarkering. • Hvilke variable rettes oftest? variabel - er det ekstra mye feil på </a:t>
            </a:r>
          </a:p>
        </p:txBody>
      </p:sp>
      <p:sp>
        <p:nvSpPr>
          <p:cNvPr id="4" name="Slide Number Placeholder 3"/>
          <p:cNvSpPr>
            <a:spLocks noGrp="1"/>
          </p:cNvSpPr>
          <p:nvPr>
            <p:ph type="sldNum" sz="quarter" idx="5"/>
          </p:nvPr>
        </p:nvSpPr>
        <p:spPr/>
        <p:txBody>
          <a:bodyPr/>
          <a:lstStyle/>
          <a:p>
            <a:fld id="{0B009E76-A25C-4CE1-9AB7-25A49AA45B9E}" type="slidenum">
              <a:rPr lang="nb-NO" smtClean="0"/>
              <a:t>66</a:t>
            </a:fld>
            <a:endParaRPr lang="nb-NO"/>
          </a:p>
        </p:txBody>
      </p:sp>
    </p:spTree>
    <p:extLst>
      <p:ext uri="{BB962C8B-B14F-4D97-AF65-F5344CB8AC3E}">
        <p14:creationId xmlns:p14="http://schemas.microsoft.com/office/powerpoint/2010/main" val="1660566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Formålet</a:t>
            </a:r>
            <a:r>
              <a:rPr lang="en-US" dirty="0"/>
              <a:t> av </a:t>
            </a:r>
            <a:r>
              <a:rPr lang="en-US" dirty="0" err="1"/>
              <a:t>pakke</a:t>
            </a:r>
            <a:r>
              <a:rPr lang="en-US" dirty="0"/>
              <a:t> lumberjack </a:t>
            </a:r>
            <a:r>
              <a:rPr lang="en-US" dirty="0" err="1"/>
              <a:t>er</a:t>
            </a:r>
            <a:r>
              <a:rPr lang="en-US" dirty="0"/>
              <a:t> å </a:t>
            </a:r>
            <a:r>
              <a:rPr lang="en-US" dirty="0" err="1"/>
              <a:t>forenkle</a:t>
            </a:r>
            <a:r>
              <a:rPr lang="en-US" dirty="0"/>
              <a:t> </a:t>
            </a:r>
            <a:r>
              <a:rPr lang="en-US" dirty="0" err="1"/>
              <a:t>lagring</a:t>
            </a:r>
            <a:r>
              <a:rPr lang="en-US" dirty="0"/>
              <a:t> av </a:t>
            </a:r>
            <a:r>
              <a:rPr lang="en-US" dirty="0" err="1"/>
              <a:t>endring</a:t>
            </a:r>
            <a:r>
              <a:rPr lang="en-US" dirty="0"/>
              <a:t> I </a:t>
            </a:r>
            <a:r>
              <a:rPr lang="en-US" dirty="0" err="1"/>
              <a:t>datasettet</a:t>
            </a:r>
            <a:r>
              <a:rPr lang="en-US" dirty="0"/>
              <a:t>. </a:t>
            </a:r>
            <a:r>
              <a:rPr lang="en-US" dirty="0" err="1"/>
              <a:t>Som</a:t>
            </a:r>
            <a:r>
              <a:rPr lang="en-US" dirty="0"/>
              <a:t> </a:t>
            </a:r>
            <a:r>
              <a:rPr lang="en-US" dirty="0" err="1"/>
              <a:t>gir</a:t>
            </a:r>
            <a:r>
              <a:rPr lang="en-US" dirty="0"/>
              <a:t> </a:t>
            </a:r>
            <a:r>
              <a:rPr lang="en-US" dirty="0" err="1"/>
              <a:t>videre</a:t>
            </a:r>
            <a:r>
              <a:rPr lang="en-US" dirty="0"/>
              <a:t> </a:t>
            </a:r>
            <a:r>
              <a:rPr lang="en-US" dirty="0" err="1"/>
              <a:t>mulighet</a:t>
            </a:r>
            <a:r>
              <a:rPr lang="en-US" dirty="0"/>
              <a:t> </a:t>
            </a:r>
            <a:r>
              <a:rPr lang="en-US" dirty="0" err="1"/>
              <a:t>til</a:t>
            </a:r>
            <a:r>
              <a:rPr lang="en-US" dirty="0"/>
              <a:t> å se </a:t>
            </a:r>
            <a:r>
              <a:rPr lang="en-US" dirty="0" err="1"/>
              <a:t>på</a:t>
            </a:r>
            <a:r>
              <a:rPr lang="en-US" dirty="0"/>
              <a:t> </a:t>
            </a:r>
            <a:r>
              <a:rPr lang="en-US" dirty="0" err="1"/>
              <a:t>effekten</a:t>
            </a:r>
            <a:r>
              <a:rPr lang="en-US" dirty="0"/>
              <a:t> av imputering, </a:t>
            </a:r>
            <a:r>
              <a:rPr lang="en-US" dirty="0" err="1"/>
              <a:t>eller</a:t>
            </a:r>
            <a:r>
              <a:rPr lang="en-US" dirty="0"/>
              <a:t> </a:t>
            </a:r>
            <a:r>
              <a:rPr lang="en-US" dirty="0" err="1"/>
              <a:t>forberede</a:t>
            </a:r>
            <a:r>
              <a:rPr lang="en-US" dirty="0"/>
              <a:t> </a:t>
            </a:r>
            <a:r>
              <a:rPr lang="en-US" dirty="0" err="1"/>
              <a:t>kvalitetrapport</a:t>
            </a:r>
            <a:r>
              <a:rPr lang="en-US" dirty="0"/>
              <a:t>, </a:t>
            </a:r>
            <a:r>
              <a:rPr lang="en-US" dirty="0" err="1"/>
              <a:t>eller</a:t>
            </a:r>
            <a:r>
              <a:rPr lang="en-US" dirty="0"/>
              <a:t> </a:t>
            </a:r>
            <a:r>
              <a:rPr lang="en-US" dirty="0" err="1"/>
              <a:t>kontrollere</a:t>
            </a:r>
            <a:r>
              <a:rPr lang="en-US" dirty="0"/>
              <a:t> imputering </a:t>
            </a:r>
            <a:r>
              <a:rPr lang="en-US" dirty="0" err="1"/>
              <a:t>som</a:t>
            </a:r>
            <a:r>
              <a:rPr lang="en-US" dirty="0"/>
              <a:t> </a:t>
            </a:r>
            <a:r>
              <a:rPr lang="en-US" dirty="0" err="1"/>
              <a:t>ble</a:t>
            </a:r>
            <a:r>
              <a:rPr lang="en-US" dirty="0"/>
              <a:t> </a:t>
            </a:r>
            <a:r>
              <a:rPr lang="en-US" dirty="0" err="1"/>
              <a:t>brukt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Pakken</a:t>
            </a:r>
            <a:r>
              <a:rPr lang="en-US" dirty="0"/>
              <a:t> var </a:t>
            </a:r>
            <a:r>
              <a:rPr lang="en-US" dirty="0" err="1"/>
              <a:t>også</a:t>
            </a:r>
            <a:r>
              <a:rPr lang="en-US" dirty="0"/>
              <a:t> </a:t>
            </a:r>
            <a:r>
              <a:rPr lang="en-US" dirty="0" err="1"/>
              <a:t>utviklet</a:t>
            </a:r>
            <a:r>
              <a:rPr lang="en-US" dirty="0"/>
              <a:t> av Mark van der Loo.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å </a:t>
            </a:r>
            <a:r>
              <a:rPr lang="en-US" dirty="0" err="1"/>
              <a:t>bruke</a:t>
            </a:r>
            <a:r>
              <a:rPr lang="en-US" dirty="0"/>
              <a:t> </a:t>
            </a:r>
            <a:r>
              <a:rPr lang="en-US" dirty="0" err="1"/>
              <a:t>paken</a:t>
            </a:r>
            <a:r>
              <a:rPr lang="en-US"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Lagre</a:t>
            </a:r>
            <a:r>
              <a:rPr lang="en-US" dirty="0"/>
              <a:t> </a:t>
            </a:r>
            <a:r>
              <a:rPr lang="en-US" dirty="0" err="1"/>
              <a:t>pakken</a:t>
            </a:r>
            <a:r>
              <a:rPr lang="en-US" dirty="0"/>
              <a:t> for </a:t>
            </a:r>
            <a:r>
              <a:rPr lang="en-US" dirty="0" err="1"/>
              <a:t>arbeidet</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Spesifesere</a:t>
            </a:r>
            <a:r>
              <a:rPr lang="en-US" dirty="0"/>
              <a:t> logger </a:t>
            </a:r>
            <a:r>
              <a:rPr lang="en-US" dirty="0" err="1"/>
              <a:t>som</a:t>
            </a:r>
            <a:r>
              <a:rPr lang="en-US" dirty="0"/>
              <a:t> </a:t>
            </a:r>
            <a:r>
              <a:rPr lang="en-US" dirty="0" err="1"/>
              <a:t>definerer</a:t>
            </a:r>
            <a:r>
              <a:rPr lang="en-US" dirty="0"/>
              <a:t> </a:t>
            </a:r>
            <a:r>
              <a:rPr lang="en-US" dirty="0" err="1"/>
              <a:t>på</a:t>
            </a:r>
            <a:r>
              <a:rPr lang="en-US" dirty="0"/>
              <a:t> </a:t>
            </a:r>
            <a:r>
              <a:rPr lang="en-US" dirty="0" err="1"/>
              <a:t>hvilken</a:t>
            </a:r>
            <a:r>
              <a:rPr lang="en-US" dirty="0"/>
              <a:t> </a:t>
            </a:r>
            <a:r>
              <a:rPr lang="en-US" dirty="0" err="1"/>
              <a:t>måte</a:t>
            </a:r>
            <a:r>
              <a:rPr lang="en-US" dirty="0"/>
              <a:t> </a:t>
            </a:r>
            <a:r>
              <a:rPr lang="en-US" dirty="0" err="1"/>
              <a:t>lagrings</a:t>
            </a:r>
            <a:r>
              <a:rPr lang="en-US" dirty="0"/>
              <a:t> prosses </a:t>
            </a:r>
            <a:r>
              <a:rPr lang="en-US" dirty="0" err="1"/>
              <a:t>blir</a:t>
            </a:r>
            <a:r>
              <a:rPr lang="en-US" dirty="0"/>
              <a:t> </a:t>
            </a:r>
            <a:r>
              <a:rPr lang="en-US" dirty="0" err="1"/>
              <a:t>gjennomførst</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Videre</a:t>
            </a:r>
            <a:r>
              <a:rPr lang="en-US" dirty="0"/>
              <a:t> </a:t>
            </a:r>
            <a:r>
              <a:rPr lang="en-US" dirty="0" err="1"/>
              <a:t>velger</a:t>
            </a:r>
            <a:r>
              <a:rPr lang="en-US" dirty="0"/>
              <a:t> vi data </a:t>
            </a:r>
            <a:r>
              <a:rPr lang="en-US" dirty="0" err="1"/>
              <a:t>som</a:t>
            </a:r>
            <a:r>
              <a:rPr lang="en-US" dirty="0"/>
              <a:t> vi </a:t>
            </a:r>
            <a:r>
              <a:rPr lang="en-US" dirty="0" err="1"/>
              <a:t>vil</a:t>
            </a:r>
            <a:r>
              <a:rPr lang="en-US" dirty="0"/>
              <a:t> </a:t>
            </a:r>
            <a:r>
              <a:rPr lang="en-US" dirty="0" err="1"/>
              <a:t>lagre</a:t>
            </a:r>
            <a:r>
              <a:rPr lang="en-US" dirty="0"/>
              <a:t> </a:t>
            </a:r>
            <a:r>
              <a:rPr lang="en-US" dirty="0" err="1"/>
              <a:t>endringer</a:t>
            </a:r>
            <a:r>
              <a:rPr lang="en-US" dirty="0"/>
              <a:t> om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Starter Loggings prosses med </a:t>
            </a:r>
            <a:r>
              <a:rPr lang="en-US" dirty="0" err="1"/>
              <a:t>start_lo</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Videre</a:t>
            </a:r>
            <a:r>
              <a:rPr lang="en-US" dirty="0"/>
              <a:t> </a:t>
            </a:r>
            <a:r>
              <a:rPr lang="en-US" dirty="0" err="1"/>
              <a:t>er</a:t>
            </a:r>
            <a:r>
              <a:rPr lang="en-US" dirty="0"/>
              <a:t> </a:t>
            </a:r>
            <a:r>
              <a:rPr lang="en-US" dirty="0" err="1"/>
              <a:t>kode</a:t>
            </a:r>
            <a:r>
              <a:rPr lang="en-US" dirty="0"/>
              <a:t> med </a:t>
            </a:r>
            <a:r>
              <a:rPr lang="en-US" dirty="0" err="1"/>
              <a:t>endringer</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nb-NO" dirty="0"/>
              <a:t>Og til slutt kaller vi </a:t>
            </a:r>
            <a:r>
              <a:rPr lang="nb-NO" dirty="0" err="1"/>
              <a:t>dump_log</a:t>
            </a:r>
            <a:r>
              <a:rPr lang="nb-NO" dirty="0"/>
              <a:t> for å lagre våre resultater i en </a:t>
            </a:r>
            <a:r>
              <a:rPr lang="nb-NO" dirty="0" err="1"/>
              <a:t>csv</a:t>
            </a:r>
            <a:r>
              <a:rPr lang="nb-NO" dirty="0"/>
              <a:t>. Med å spesifisere verdi stop under </a:t>
            </a:r>
            <a:r>
              <a:rPr lang="nb-NO" dirty="0" err="1"/>
              <a:t>dump_log</a:t>
            </a:r>
            <a:r>
              <a:rPr lang="nb-NO" dirty="0"/>
              <a:t>, sier vi til </a:t>
            </a:r>
            <a:r>
              <a:rPr lang="nb-NO" dirty="0" err="1"/>
              <a:t>progremmet</a:t>
            </a:r>
            <a:r>
              <a:rPr lang="nb-NO" dirty="0"/>
              <a:t> om vi vil </a:t>
            </a:r>
            <a:r>
              <a:rPr lang="nb-NO" dirty="0" err="1"/>
              <a:t>stope</a:t>
            </a:r>
            <a:r>
              <a:rPr lang="nb-NO" dirty="0"/>
              <a:t> </a:t>
            </a:r>
            <a:r>
              <a:rPr lang="nb-NO" dirty="0" err="1"/>
              <a:t>loggins</a:t>
            </a:r>
            <a:r>
              <a:rPr lang="nb-NO" dirty="0"/>
              <a:t> eller vil fortsette den videre.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Leg merke på operatoren som er brukt i pipelinen. </a:t>
            </a:r>
          </a:p>
        </p:txBody>
      </p:sp>
      <p:sp>
        <p:nvSpPr>
          <p:cNvPr id="4" name="Slide Number Placeholder 3"/>
          <p:cNvSpPr>
            <a:spLocks noGrp="1"/>
          </p:cNvSpPr>
          <p:nvPr>
            <p:ph type="sldNum" sz="quarter" idx="5"/>
          </p:nvPr>
        </p:nvSpPr>
        <p:spPr/>
        <p:txBody>
          <a:bodyPr/>
          <a:lstStyle/>
          <a:p>
            <a:fld id="{0B009E76-A25C-4CE1-9AB7-25A49AA45B9E}" type="slidenum">
              <a:rPr lang="nb-NO" smtClean="0"/>
              <a:t>67</a:t>
            </a:fld>
            <a:endParaRPr lang="nb-NO"/>
          </a:p>
        </p:txBody>
      </p:sp>
    </p:spTree>
    <p:extLst>
      <p:ext uri="{BB962C8B-B14F-4D97-AF65-F5344CB8AC3E}">
        <p14:creationId xmlns:p14="http://schemas.microsoft.com/office/powerpoint/2010/main" val="1196066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228600" indent="-228600">
              <a:buAutoNum type="arabicPeriod"/>
            </a:pPr>
            <a:r>
              <a:rPr lang="nb-NO" dirty="0"/>
              <a:t>Definert </a:t>
            </a:r>
            <a:r>
              <a:rPr lang="nb-NO" dirty="0" err="1"/>
              <a:t>modifier</a:t>
            </a:r>
            <a:endParaRPr lang="nb-NO" dirty="0"/>
          </a:p>
          <a:p>
            <a:pPr marL="228600" indent="-228600">
              <a:buAutoNum type="arabicPeriod"/>
            </a:pPr>
            <a:r>
              <a:rPr lang="nb-NO" dirty="0"/>
              <a:t>Videre definert </a:t>
            </a:r>
            <a:r>
              <a:rPr lang="nb-NO" dirty="0" err="1"/>
              <a:t>cellwise</a:t>
            </a:r>
            <a:r>
              <a:rPr lang="nb-NO" dirty="0"/>
              <a:t> logger</a:t>
            </a:r>
          </a:p>
          <a:p>
            <a:pPr marL="228600" indent="-228600">
              <a:buAutoNum type="arabicPeriod"/>
            </a:pPr>
            <a:r>
              <a:rPr lang="nb-NO" dirty="0"/>
              <a:t>Og startet pipelinen</a:t>
            </a:r>
          </a:p>
          <a:p>
            <a:pPr marL="228600" indent="-228600">
              <a:buAutoNum type="arabicPeriod"/>
            </a:pPr>
            <a:r>
              <a:rPr lang="nb-NO" dirty="0"/>
              <a:t>Resultater av </a:t>
            </a:r>
            <a:r>
              <a:rPr lang="nb-NO" dirty="0" err="1"/>
              <a:t>cellwise</a:t>
            </a:r>
            <a:r>
              <a:rPr lang="nb-NO" dirty="0"/>
              <a:t> </a:t>
            </a:r>
            <a:r>
              <a:rPr lang="nb-NO" dirty="0" err="1"/>
              <a:t>ogger</a:t>
            </a:r>
            <a:r>
              <a:rPr lang="nb-NO" dirty="0"/>
              <a:t> viser tid av endring, uttrykk der endringer skjedde, unik nummer av enhet som fikk endringer, variabel som ble endret samt gammel og ny verdi.</a:t>
            </a:r>
          </a:p>
          <a:p>
            <a:r>
              <a:rPr lang="nb-NO" dirty="0"/>
              <a:t>De fem enheter hadde tusenfeil</a:t>
            </a:r>
          </a:p>
          <a:p>
            <a:endParaRPr lang="nb-NO" dirty="0"/>
          </a:p>
          <a:p>
            <a:r>
              <a:rPr lang="nb-NO" dirty="0"/>
              <a:t>??</a:t>
            </a:r>
            <a:r>
              <a:rPr lang="nb-NO" dirty="0" err="1"/>
              <a:t>srcref</a:t>
            </a:r>
            <a:endParaRPr lang="nb-NO" dirty="0"/>
          </a:p>
        </p:txBody>
      </p:sp>
      <p:sp>
        <p:nvSpPr>
          <p:cNvPr id="4" name="Plassholder for lysbildenummer 3"/>
          <p:cNvSpPr>
            <a:spLocks noGrp="1"/>
          </p:cNvSpPr>
          <p:nvPr>
            <p:ph type="sldNum" sz="quarter" idx="5"/>
          </p:nvPr>
        </p:nvSpPr>
        <p:spPr/>
        <p:txBody>
          <a:bodyPr/>
          <a:lstStyle/>
          <a:p>
            <a:fld id="{2584B1AD-87C7-4E22-98C6-5E0A7D8F2638}" type="slidenum">
              <a:rPr lang="nb-NO" smtClean="0"/>
              <a:t>68</a:t>
            </a:fld>
            <a:endParaRPr lang="nb-NO"/>
          </a:p>
        </p:txBody>
      </p:sp>
    </p:spTree>
    <p:extLst>
      <p:ext uri="{BB962C8B-B14F-4D97-AF65-F5344CB8AC3E}">
        <p14:creationId xmlns:p14="http://schemas.microsoft.com/office/powerpoint/2010/main" val="36618903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Det </a:t>
            </a:r>
            <a:r>
              <a:rPr lang="en-US" dirty="0" err="1"/>
              <a:t>finnes</a:t>
            </a:r>
            <a:r>
              <a:rPr lang="en-US" dirty="0"/>
              <a:t> 4 </a:t>
            </a:r>
            <a:r>
              <a:rPr lang="en-US" dirty="0" err="1"/>
              <a:t>typer</a:t>
            </a:r>
            <a:r>
              <a:rPr lang="en-US" dirty="0"/>
              <a:t> logging I </a:t>
            </a:r>
            <a:r>
              <a:rPr lang="en-US" dirty="0" err="1"/>
              <a:t>lumberkack</a:t>
            </a:r>
            <a:r>
              <a:rPr lang="en-US" dirty="0"/>
              <a:t>: </a:t>
            </a:r>
          </a:p>
          <a:p>
            <a:r>
              <a:rPr lang="en-US" dirty="0"/>
              <a:t>Simple: </a:t>
            </a:r>
            <a:r>
              <a:rPr lang="en-US" dirty="0" err="1"/>
              <a:t>Som</a:t>
            </a:r>
            <a:r>
              <a:rPr lang="en-US" dirty="0"/>
              <a:t> </a:t>
            </a:r>
            <a:r>
              <a:rPr lang="en-US" dirty="0" err="1"/>
              <a:t>kontrollerer</a:t>
            </a:r>
            <a:r>
              <a:rPr lang="en-US" dirty="0"/>
              <a:t> data </a:t>
            </a:r>
            <a:r>
              <a:rPr lang="en-US" dirty="0" err="1"/>
              <a:t>ble</a:t>
            </a:r>
            <a:r>
              <a:rPr lang="en-US" dirty="0"/>
              <a:t> </a:t>
            </a:r>
            <a:r>
              <a:rPr lang="en-US" dirty="0" err="1"/>
              <a:t>endret</a:t>
            </a:r>
            <a:r>
              <a:rPr lang="en-US" dirty="0"/>
              <a:t> </a:t>
            </a:r>
            <a:r>
              <a:rPr lang="en-US" dirty="0" err="1"/>
              <a:t>og</a:t>
            </a:r>
            <a:r>
              <a:rPr lang="en-US" dirty="0"/>
              <a:t> I </a:t>
            </a:r>
            <a:r>
              <a:rPr lang="en-US" dirty="0" err="1"/>
              <a:t>hvilket</a:t>
            </a:r>
            <a:r>
              <a:rPr lang="en-US" dirty="0"/>
              <a:t> </a:t>
            </a:r>
            <a:r>
              <a:rPr lang="en-US" dirty="0" err="1"/>
              <a:t>uttrykk</a:t>
            </a:r>
            <a:r>
              <a:rPr lang="en-US" dirty="0"/>
              <a:t> </a:t>
            </a:r>
          </a:p>
          <a:p>
            <a:r>
              <a:rPr lang="en-US" dirty="0"/>
              <a:t>Cellwise: Husker endanger I </a:t>
            </a:r>
            <a:r>
              <a:rPr lang="en-US" dirty="0" err="1"/>
              <a:t>hver</a:t>
            </a:r>
            <a:r>
              <a:rPr lang="en-US" dirty="0"/>
              <a:t> </a:t>
            </a:r>
            <a:r>
              <a:rPr lang="en-US" dirty="0" err="1"/>
              <a:t>celle</a:t>
            </a:r>
            <a:r>
              <a:rPr lang="en-US" dirty="0"/>
              <a:t> </a:t>
            </a:r>
            <a:r>
              <a:rPr lang="en-US" dirty="0" err="1"/>
              <a:t>samt</a:t>
            </a:r>
            <a:r>
              <a:rPr lang="en-US" dirty="0"/>
              <a:t> at </a:t>
            </a:r>
            <a:r>
              <a:rPr lang="en-US" dirty="0" err="1"/>
              <a:t>viser</a:t>
            </a:r>
            <a:r>
              <a:rPr lang="en-US" dirty="0"/>
              <a:t> </a:t>
            </a:r>
            <a:r>
              <a:rPr lang="en-US" dirty="0" err="1"/>
              <a:t>gammel</a:t>
            </a:r>
            <a:r>
              <a:rPr lang="en-US" dirty="0"/>
              <a:t> </a:t>
            </a:r>
            <a:r>
              <a:rPr lang="en-US" dirty="0" err="1"/>
              <a:t>og</a:t>
            </a:r>
            <a:r>
              <a:rPr lang="en-US" dirty="0"/>
              <a:t> </a:t>
            </a:r>
            <a:r>
              <a:rPr lang="en-US" dirty="0" err="1"/>
              <a:t>ny</a:t>
            </a:r>
            <a:r>
              <a:rPr lang="en-US" dirty="0"/>
              <a:t> </a:t>
            </a:r>
            <a:r>
              <a:rPr lang="en-US" dirty="0" err="1"/>
              <a:t>verdi</a:t>
            </a:r>
            <a:r>
              <a:rPr lang="en-US" dirty="0"/>
              <a:t> </a:t>
            </a:r>
          </a:p>
          <a:p>
            <a:r>
              <a:rPr lang="en-US" dirty="0" err="1"/>
              <a:t>Filedump</a:t>
            </a:r>
            <a:r>
              <a:rPr lang="en-US" dirty="0"/>
              <a:t>: </a:t>
            </a:r>
            <a:r>
              <a:rPr lang="en-US" dirty="0" err="1"/>
              <a:t>Lagrer</a:t>
            </a:r>
            <a:r>
              <a:rPr lang="en-US" dirty="0"/>
              <a:t>/Dump </a:t>
            </a:r>
            <a:r>
              <a:rPr lang="en-US" dirty="0" err="1"/>
              <a:t>en</a:t>
            </a:r>
            <a:r>
              <a:rPr lang="en-US" dirty="0"/>
              <a:t> fil </a:t>
            </a:r>
            <a:r>
              <a:rPr lang="en-US" dirty="0" err="1"/>
              <a:t>etter</a:t>
            </a:r>
            <a:r>
              <a:rPr lang="en-US" dirty="0"/>
              <a:t> </a:t>
            </a:r>
            <a:r>
              <a:rPr lang="en-US" dirty="0" err="1"/>
              <a:t>hver</a:t>
            </a:r>
            <a:r>
              <a:rPr lang="en-US" dirty="0"/>
              <a:t> </a:t>
            </a:r>
            <a:r>
              <a:rPr lang="en-US" dirty="0" err="1"/>
              <a:t>steg</a:t>
            </a:r>
            <a:r>
              <a:rPr lang="en-US" dirty="0"/>
              <a:t>(det </a:t>
            </a:r>
            <a:r>
              <a:rPr lang="en-US" dirty="0" err="1"/>
              <a:t>første</a:t>
            </a:r>
            <a:r>
              <a:rPr lang="en-US" dirty="0"/>
              <a:t> </a:t>
            </a:r>
            <a:r>
              <a:rPr lang="en-US" dirty="0" err="1"/>
              <a:t>steget</a:t>
            </a:r>
            <a:r>
              <a:rPr lang="en-US" dirty="0"/>
              <a:t> </a:t>
            </a:r>
            <a:r>
              <a:rPr lang="en-US" dirty="0" err="1"/>
              <a:t>før</a:t>
            </a:r>
            <a:r>
              <a:rPr lang="en-US" dirty="0"/>
              <a:t> </a:t>
            </a:r>
            <a:r>
              <a:rPr lang="en-US" dirty="0" err="1"/>
              <a:t>endringer</a:t>
            </a:r>
            <a:r>
              <a:rPr lang="en-US" dirty="0"/>
              <a:t> </a:t>
            </a:r>
            <a:r>
              <a:rPr lang="en-US" dirty="0" err="1"/>
              <a:t>ble</a:t>
            </a:r>
            <a:r>
              <a:rPr lang="en-US" dirty="0"/>
              <a:t> </a:t>
            </a:r>
            <a:r>
              <a:rPr lang="en-US" dirty="0" err="1"/>
              <a:t>gjort</a:t>
            </a:r>
            <a:r>
              <a:rPr lang="en-US" dirty="0"/>
              <a:t> </a:t>
            </a:r>
            <a:r>
              <a:rPr lang="en-US" dirty="0" err="1"/>
              <a:t>er</a:t>
            </a:r>
            <a:r>
              <a:rPr lang="en-US" dirty="0"/>
              <a:t> </a:t>
            </a:r>
            <a:r>
              <a:rPr lang="en-US" dirty="0" err="1"/>
              <a:t>også</a:t>
            </a:r>
            <a:r>
              <a:rPr lang="en-US" dirty="0"/>
              <a:t> </a:t>
            </a:r>
            <a:r>
              <a:rPr lang="en-US" dirty="0" err="1"/>
              <a:t>inkludert</a:t>
            </a:r>
            <a:r>
              <a:rPr lang="en-US" dirty="0"/>
              <a:t>).</a:t>
            </a:r>
          </a:p>
          <a:p>
            <a:r>
              <a:rPr lang="en-US" dirty="0" err="1"/>
              <a:t>expression_logger</a:t>
            </a:r>
            <a:r>
              <a:rPr lang="en-US" dirty="0"/>
              <a:t>: Husker </a:t>
            </a:r>
            <a:r>
              <a:rPr lang="en-US" dirty="0" err="1"/>
              <a:t>resultater</a:t>
            </a:r>
            <a:r>
              <a:rPr lang="en-US" dirty="0"/>
              <a:t> av </a:t>
            </a:r>
            <a:r>
              <a:rPr lang="en-US" dirty="0" err="1"/>
              <a:t>noen</a:t>
            </a:r>
            <a:r>
              <a:rPr lang="en-US" dirty="0"/>
              <a:t> </a:t>
            </a:r>
            <a:r>
              <a:rPr lang="en-US" dirty="0" err="1"/>
              <a:t>beregninger</a:t>
            </a:r>
            <a:r>
              <a:rPr lang="en-US" dirty="0"/>
              <a:t>. </a:t>
            </a:r>
            <a:endParaRPr lang="nb-NO"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69</a:t>
            </a:fld>
            <a:endParaRPr lang="nb-NO"/>
          </a:p>
        </p:txBody>
      </p:sp>
    </p:spTree>
    <p:extLst>
      <p:ext uri="{BB962C8B-B14F-4D97-AF65-F5344CB8AC3E}">
        <p14:creationId xmlns:p14="http://schemas.microsoft.com/office/powerpoint/2010/main" val="4066948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Vi har sett på hvordan å bruke </a:t>
            </a:r>
            <a:r>
              <a:rPr lang="nb-NO" dirty="0" err="1"/>
              <a:t>lumberjack</a:t>
            </a:r>
            <a:r>
              <a:rPr lang="nb-NO" dirty="0"/>
              <a:t> i formen av pipeline (altså bruk %&gt;&gt;% operator), men det finnes </a:t>
            </a:r>
            <a:r>
              <a:rPr lang="nb-NO" dirty="0" err="1"/>
              <a:t>lternativet</a:t>
            </a:r>
            <a:r>
              <a:rPr lang="nb-NO" dirty="0"/>
              <a:t>. I det høyre bildet kan dere se et eksempel uten pipeline. …&lt;</a:t>
            </a:r>
            <a:r>
              <a:rPr lang="nb-NO" dirty="0" err="1"/>
              <a:t>besktrive</a:t>
            </a:r>
            <a:r>
              <a:rPr lang="nb-NO" dirty="0"/>
              <a:t> struktur&gt;. Videre filen med hele koden må bli lagret til noen R fil, og kan kjøres med </a:t>
            </a:r>
            <a:r>
              <a:rPr lang="nb-NO" dirty="0" err="1"/>
              <a:t>run_file</a:t>
            </a:r>
            <a:r>
              <a:rPr lang="nb-NO" dirty="0"/>
              <a:t>. Uten lagringen av kode til en R fil, eksempel til høyre kommer ikke til å jobbe.</a:t>
            </a:r>
          </a:p>
        </p:txBody>
      </p:sp>
      <p:sp>
        <p:nvSpPr>
          <p:cNvPr id="4" name="Slide Number Placeholder 3"/>
          <p:cNvSpPr>
            <a:spLocks noGrp="1"/>
          </p:cNvSpPr>
          <p:nvPr>
            <p:ph type="sldNum" sz="quarter" idx="5"/>
          </p:nvPr>
        </p:nvSpPr>
        <p:spPr/>
        <p:txBody>
          <a:bodyPr/>
          <a:lstStyle/>
          <a:p>
            <a:fld id="{0B009E76-A25C-4CE1-9AB7-25A49AA45B9E}" type="slidenum">
              <a:rPr lang="nb-NO" smtClean="0"/>
              <a:t>70</a:t>
            </a:fld>
            <a:endParaRPr lang="nb-NO"/>
          </a:p>
        </p:txBody>
      </p:sp>
    </p:spTree>
    <p:extLst>
      <p:ext uri="{BB962C8B-B14F-4D97-AF65-F5344CB8AC3E}">
        <p14:creationId xmlns:p14="http://schemas.microsoft.com/office/powerpoint/2010/main" val="1038802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73</a:t>
            </a:fld>
            <a:endParaRPr lang="nb-NO"/>
          </a:p>
        </p:txBody>
      </p:sp>
    </p:spTree>
    <p:extLst>
      <p:ext uri="{BB962C8B-B14F-4D97-AF65-F5344CB8AC3E}">
        <p14:creationId xmlns:p14="http://schemas.microsoft.com/office/powerpoint/2010/main" val="20446151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https://github.com/SNStatComp/awesome-official-statistics-software</a:t>
            </a:r>
          </a:p>
        </p:txBody>
      </p:sp>
      <p:sp>
        <p:nvSpPr>
          <p:cNvPr id="4" name="Slide Number Placeholder 3"/>
          <p:cNvSpPr>
            <a:spLocks noGrp="1"/>
          </p:cNvSpPr>
          <p:nvPr>
            <p:ph type="sldNum" sz="quarter" idx="5"/>
          </p:nvPr>
        </p:nvSpPr>
        <p:spPr/>
        <p:txBody>
          <a:bodyPr/>
          <a:lstStyle/>
          <a:p>
            <a:fld id="{0B009E76-A25C-4CE1-9AB7-25A49AA45B9E}" type="slidenum">
              <a:rPr lang="nb-NO" smtClean="0"/>
              <a:t>74</a:t>
            </a:fld>
            <a:endParaRPr lang="nb-NO"/>
          </a:p>
        </p:txBody>
      </p:sp>
    </p:spTree>
    <p:extLst>
      <p:ext uri="{BB962C8B-B14F-4D97-AF65-F5344CB8AC3E}">
        <p14:creationId xmlns:p14="http://schemas.microsoft.com/office/powerpoint/2010/main" val="393382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“Imputation is the process by which values in a data set that are missing or suspicious (e.g. edit failures) are replaced by known acceptable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Imputering </a:t>
            </a:r>
            <a:r>
              <a:rPr lang="en-US" dirty="0" err="1"/>
              <a:t>er</a:t>
            </a:r>
            <a:r>
              <a:rPr lang="en-US" dirty="0"/>
              <a:t> </a:t>
            </a:r>
            <a:r>
              <a:rPr lang="en-US" dirty="0" err="1"/>
              <a:t>brukt</a:t>
            </a:r>
            <a:r>
              <a:rPr lang="en-US" dirty="0"/>
              <a:t> </a:t>
            </a:r>
            <a:r>
              <a:rPr lang="en-US" dirty="0" err="1"/>
              <a:t>ikke</a:t>
            </a:r>
            <a:r>
              <a:rPr lang="en-US" dirty="0"/>
              <a:t> bare med </a:t>
            </a:r>
            <a:r>
              <a:rPr lang="en-US" dirty="0" err="1"/>
              <a:t>formålet</a:t>
            </a:r>
            <a:r>
              <a:rPr lang="en-US" dirty="0"/>
              <a:t> å </a:t>
            </a:r>
            <a:r>
              <a:rPr lang="en-US" dirty="0" err="1"/>
              <a:t>redusere</a:t>
            </a:r>
            <a:r>
              <a:rPr lang="en-US" dirty="0"/>
              <a:t> </a:t>
            </a:r>
            <a:r>
              <a:rPr lang="en-US" dirty="0" err="1"/>
              <a:t>frafall</a:t>
            </a:r>
            <a:r>
              <a:rPr lang="en-US" dirty="0"/>
              <a:t> </a:t>
            </a:r>
            <a:r>
              <a:rPr lang="en-US" dirty="0" err="1"/>
              <a:t>skjevhet</a:t>
            </a:r>
            <a:r>
              <a:rPr lang="en-US" dirty="0"/>
              <a:t>, men </a:t>
            </a:r>
            <a:r>
              <a:rPr lang="en-US" dirty="0" err="1"/>
              <a:t>også</a:t>
            </a:r>
            <a:r>
              <a:rPr lang="en-US" dirty="0"/>
              <a:t> for å </a:t>
            </a:r>
            <a:r>
              <a:rPr lang="en-US" dirty="0" err="1"/>
              <a:t>lage</a:t>
            </a:r>
            <a:r>
              <a:rPr lang="en-US" dirty="0"/>
              <a:t> et </a:t>
            </a:r>
            <a:r>
              <a:rPr lang="en-US" dirty="0" err="1"/>
              <a:t>fult</a:t>
            </a:r>
            <a:r>
              <a:rPr lang="en-US" dirty="0"/>
              <a:t> </a:t>
            </a:r>
            <a:r>
              <a:rPr lang="en-US" dirty="0" err="1"/>
              <a:t>og</a:t>
            </a:r>
            <a:r>
              <a:rPr lang="en-US" dirty="0"/>
              <a:t> rent dataset. None ganger </a:t>
            </a:r>
            <a:r>
              <a:rPr lang="en-US" dirty="0" err="1"/>
              <a:t>ønsker</a:t>
            </a:r>
            <a:r>
              <a:rPr lang="en-US" dirty="0"/>
              <a:t> vi å se </a:t>
            </a:r>
            <a:r>
              <a:rPr lang="en-US" dirty="0" err="1"/>
              <a:t>ikke</a:t>
            </a:r>
            <a:r>
              <a:rPr lang="en-US" dirty="0"/>
              <a:t> for hele </a:t>
            </a:r>
            <a:r>
              <a:rPr lang="en-US" dirty="0" err="1"/>
              <a:t>populasjons</a:t>
            </a:r>
            <a:r>
              <a:rPr lang="en-US" dirty="0"/>
              <a:t> dataset, men </a:t>
            </a:r>
            <a:r>
              <a:rPr lang="en-US" dirty="0" err="1"/>
              <a:t>heler</a:t>
            </a:r>
            <a:r>
              <a:rPr lang="en-US" dirty="0"/>
              <a:t> for </a:t>
            </a:r>
            <a:r>
              <a:rPr lang="en-US" dirty="0" err="1"/>
              <a:t>undergrupper</a:t>
            </a:r>
            <a:r>
              <a:rPr lang="en-US" dirty="0"/>
              <a:t> av </a:t>
            </a:r>
            <a:r>
              <a:rPr lang="en-US" dirty="0" err="1"/>
              <a:t>popualsjonen</a:t>
            </a:r>
            <a:r>
              <a:rPr lang="en-US" dirty="0"/>
              <a:t>, </a:t>
            </a:r>
            <a:r>
              <a:rPr lang="en-US" dirty="0" err="1"/>
              <a:t>og</a:t>
            </a:r>
            <a:r>
              <a:rPr lang="en-US" dirty="0"/>
              <a:t> da </a:t>
            </a:r>
            <a:r>
              <a:rPr lang="en-US" dirty="0" err="1"/>
              <a:t>gir</a:t>
            </a:r>
            <a:r>
              <a:rPr lang="en-US" dirty="0"/>
              <a:t> imputering </a:t>
            </a:r>
            <a:r>
              <a:rPr lang="en-US" dirty="0" err="1"/>
              <a:t>til</a:t>
            </a:r>
            <a:r>
              <a:rPr lang="en-US" dirty="0"/>
              <a:t> </a:t>
            </a:r>
            <a:r>
              <a:rPr lang="en-US" dirty="0" err="1"/>
              <a:t>oss</a:t>
            </a:r>
            <a:r>
              <a:rPr lang="en-US" dirty="0"/>
              <a:t> </a:t>
            </a:r>
            <a:r>
              <a:rPr lang="en-US" dirty="0" err="1"/>
              <a:t>en</a:t>
            </a:r>
            <a:r>
              <a:rPr lang="en-US" dirty="0"/>
              <a:t> </a:t>
            </a:r>
            <a:r>
              <a:rPr lang="en-US" dirty="0" err="1"/>
              <a:t>mulighet</a:t>
            </a:r>
            <a:r>
              <a:rPr lang="en-US" dirty="0"/>
              <a:t> </a:t>
            </a:r>
            <a:r>
              <a:rPr lang="en-US" dirty="0" err="1"/>
              <a:t>til</a:t>
            </a:r>
            <a:r>
              <a:rPr lang="en-US" dirty="0"/>
              <a:t> å </a:t>
            </a:r>
            <a:r>
              <a:rPr lang="en-US" dirty="0" err="1"/>
              <a:t>gjøre</a:t>
            </a:r>
            <a:r>
              <a:rPr lang="en-US" dirty="0"/>
              <a:t> det </a:t>
            </a:r>
            <a:r>
              <a:rPr lang="en-US" dirty="0" err="1"/>
              <a:t>uten</a:t>
            </a:r>
            <a:r>
              <a:rPr lang="en-US" dirty="0"/>
              <a:t> å </a:t>
            </a:r>
            <a:r>
              <a:rPr lang="en-US" dirty="0" err="1"/>
              <a:t>tenke</a:t>
            </a:r>
            <a:r>
              <a:rPr lang="en-US" dirty="0"/>
              <a:t> </a:t>
            </a:r>
            <a:r>
              <a:rPr lang="en-US" dirty="0" err="1"/>
              <a:t>på</a:t>
            </a:r>
            <a:r>
              <a:rPr lang="en-US" dirty="0"/>
              <a:t> </a:t>
            </a:r>
            <a:r>
              <a:rPr lang="en-US" dirty="0" err="1"/>
              <a:t>frafall</a:t>
            </a:r>
            <a:r>
              <a:rPr lang="en-US" dirty="0"/>
              <a:t> </a:t>
            </a:r>
            <a:r>
              <a:rPr lang="en-US" dirty="0" err="1"/>
              <a:t>hver</a:t>
            </a:r>
            <a:r>
              <a:rPr lang="en-US" dirty="0"/>
              <a:t> gang vi lager </a:t>
            </a:r>
            <a:r>
              <a:rPr lang="en-US" dirty="0" err="1"/>
              <a:t>en</a:t>
            </a:r>
            <a:r>
              <a:rPr lang="en-US" dirty="0"/>
              <a:t> </a:t>
            </a:r>
            <a:r>
              <a:rPr lang="en-US" dirty="0" err="1"/>
              <a:t>sånn</a:t>
            </a:r>
            <a:r>
              <a:rPr lang="en-US" dirty="0"/>
              <a:t> </a:t>
            </a:r>
            <a:r>
              <a:rPr lang="en-US" dirty="0" err="1"/>
              <a:t>tabell</a:t>
            </a:r>
            <a:r>
              <a:rPr lang="en-US" dirty="0"/>
              <a:t> for </a:t>
            </a:r>
            <a:r>
              <a:rPr lang="en-US" dirty="0" err="1"/>
              <a:t>undergruppe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 det </a:t>
            </a:r>
            <a:r>
              <a:rPr lang="en-US" dirty="0" err="1"/>
              <a:t>er</a:t>
            </a:r>
            <a:r>
              <a:rPr lang="en-US" dirty="0"/>
              <a:t> </a:t>
            </a:r>
            <a:r>
              <a:rPr lang="en-US" dirty="0" err="1"/>
              <a:t>viktig</a:t>
            </a:r>
            <a:r>
              <a:rPr lang="en-US" dirty="0"/>
              <a:t> å </a:t>
            </a:r>
            <a:r>
              <a:rPr lang="en-US" dirty="0" err="1"/>
              <a:t>være</a:t>
            </a:r>
            <a:r>
              <a:rPr lang="en-US" dirty="0"/>
              <a:t> </a:t>
            </a:r>
            <a:r>
              <a:rPr lang="en-US" dirty="0" err="1"/>
              <a:t>oppmerksomt</a:t>
            </a:r>
            <a:r>
              <a:rPr lang="en-US" dirty="0"/>
              <a:t> </a:t>
            </a:r>
            <a:r>
              <a:rPr lang="en-US" dirty="0" err="1"/>
              <a:t>på</a:t>
            </a:r>
            <a:r>
              <a:rPr lang="en-US" dirty="0"/>
              <a:t> at b</a:t>
            </a:r>
            <a:r>
              <a:rPr lang="nb-NO" sz="1200" dirty="0" err="1"/>
              <a:t>ehandling</a:t>
            </a:r>
            <a:r>
              <a:rPr lang="nb-NO" sz="1200" dirty="0"/>
              <a:t> av </a:t>
            </a:r>
            <a:r>
              <a:rPr lang="nb-NO" sz="1200" dirty="0" err="1"/>
              <a:t>imputerte</a:t>
            </a:r>
            <a:r>
              <a:rPr lang="nb-NO" sz="1200" dirty="0"/>
              <a:t> datasett som «opprinnelig» </a:t>
            </a:r>
            <a:r>
              <a:rPr lang="en-US" sz="1200" dirty="0"/>
              <a:t>data </a:t>
            </a:r>
            <a:r>
              <a:rPr lang="en-US" sz="1200" dirty="0" err="1"/>
              <a:t>ofte</a:t>
            </a:r>
            <a:r>
              <a:rPr lang="en-US" sz="1200" dirty="0"/>
              <a:t> </a:t>
            </a:r>
            <a:r>
              <a:rPr lang="en-US" sz="1200" dirty="0" err="1"/>
              <a:t>fører</a:t>
            </a:r>
            <a:r>
              <a:rPr lang="en-US" sz="1200" dirty="0"/>
              <a:t> </a:t>
            </a:r>
            <a:r>
              <a:rPr lang="en-US" sz="1200" dirty="0" err="1"/>
              <a:t>til</a:t>
            </a:r>
            <a:r>
              <a:rPr lang="en-US" sz="1200" dirty="0"/>
              <a:t> </a:t>
            </a:r>
            <a:r>
              <a:rPr lang="en-US" sz="1200" dirty="0" err="1"/>
              <a:t>underestimering</a:t>
            </a:r>
            <a:r>
              <a:rPr lang="en-US" sz="1200" dirty="0"/>
              <a:t> av </a:t>
            </a:r>
            <a:r>
              <a:rPr lang="en-US" sz="1200" dirty="0" err="1"/>
              <a:t>variansen</a:t>
            </a:r>
            <a:r>
              <a:rPr lang="en-US" sz="1200" dirty="0"/>
              <a:t>. </a:t>
            </a:r>
            <a:r>
              <a:rPr lang="en-US" sz="1200" dirty="0" err="1"/>
              <a:t>Derfor</a:t>
            </a:r>
            <a:r>
              <a:rPr lang="en-US" sz="1200" dirty="0"/>
              <a:t> </a:t>
            </a:r>
            <a:r>
              <a:rPr lang="en-US" sz="1200" dirty="0" err="1"/>
              <a:t>hvis</a:t>
            </a:r>
            <a:r>
              <a:rPr lang="en-US" sz="1200" dirty="0"/>
              <a:t> man </a:t>
            </a:r>
            <a:r>
              <a:rPr lang="en-US" sz="1200" dirty="0" err="1"/>
              <a:t>publiserer</a:t>
            </a:r>
            <a:r>
              <a:rPr lang="en-US" sz="1200" dirty="0"/>
              <a:t> </a:t>
            </a:r>
            <a:r>
              <a:rPr lang="en-US" sz="1200" dirty="0" err="1"/>
              <a:t>Konfidens</a:t>
            </a:r>
            <a:r>
              <a:rPr lang="en-US" sz="1200" dirty="0"/>
              <a:t> interval av </a:t>
            </a:r>
            <a:r>
              <a:rPr lang="en-US" sz="1200" dirty="0" err="1"/>
              <a:t>estimatorer</a:t>
            </a:r>
            <a:r>
              <a:rPr lang="en-US" sz="1200" dirty="0"/>
              <a:t> </a:t>
            </a:r>
            <a:r>
              <a:rPr lang="en-US" sz="1200" dirty="0" err="1"/>
              <a:t>basert</a:t>
            </a:r>
            <a:r>
              <a:rPr lang="en-US" sz="1200" dirty="0"/>
              <a:t> </a:t>
            </a:r>
            <a:r>
              <a:rPr lang="en-US" sz="1200" dirty="0" err="1"/>
              <a:t>på</a:t>
            </a:r>
            <a:r>
              <a:rPr lang="en-US" sz="1200" dirty="0"/>
              <a:t> </a:t>
            </a:r>
            <a:r>
              <a:rPr lang="en-US" sz="1200" dirty="0" err="1"/>
              <a:t>imputert</a:t>
            </a:r>
            <a:r>
              <a:rPr lang="en-US" sz="1200" dirty="0"/>
              <a:t> dataset, </a:t>
            </a:r>
            <a:r>
              <a:rPr lang="en-US" sz="1200" dirty="0" err="1"/>
              <a:t>er</a:t>
            </a:r>
            <a:r>
              <a:rPr lang="en-US" sz="1200" dirty="0"/>
              <a:t> det </a:t>
            </a:r>
            <a:r>
              <a:rPr lang="en-US" sz="1200" dirty="0" err="1"/>
              <a:t>viktig</a:t>
            </a:r>
            <a:r>
              <a:rPr lang="en-US" sz="1200" dirty="0"/>
              <a:t> </a:t>
            </a:r>
            <a:r>
              <a:rPr lang="en-US" sz="1200" dirty="0" err="1"/>
              <a:t>også</a:t>
            </a:r>
            <a:r>
              <a:rPr lang="en-US" sz="1200" dirty="0"/>
              <a:t> å </a:t>
            </a:r>
            <a:r>
              <a:rPr lang="en-US" sz="1200" dirty="0" err="1"/>
              <a:t>imformere</a:t>
            </a:r>
            <a:r>
              <a:rPr lang="en-US" sz="1200" dirty="0"/>
              <a:t> </a:t>
            </a:r>
            <a:r>
              <a:rPr lang="en-US" sz="1200" dirty="0" err="1"/>
              <a:t>statistikk</a:t>
            </a:r>
            <a:r>
              <a:rPr lang="en-US" sz="1200" dirty="0"/>
              <a:t> </a:t>
            </a:r>
            <a:r>
              <a:rPr lang="en-US" sz="1200" dirty="0" err="1"/>
              <a:t>brukerern</a:t>
            </a:r>
            <a:r>
              <a:rPr lang="en-US" sz="1200" dirty="0"/>
              <a:t> om at imputering </a:t>
            </a:r>
            <a:r>
              <a:rPr lang="en-US" sz="1200" dirty="0" err="1"/>
              <a:t>ble</a:t>
            </a:r>
            <a:r>
              <a:rPr lang="en-US" sz="1200" dirty="0"/>
              <a:t> </a:t>
            </a:r>
            <a:r>
              <a:rPr lang="en-US" sz="1200" dirty="0" err="1"/>
              <a:t>brukt</a:t>
            </a:r>
            <a:r>
              <a:rPr lang="en-US" sz="1200" dirty="0"/>
              <a:t> </a:t>
            </a:r>
            <a:r>
              <a:rPr lang="en-US" sz="1200" dirty="0" err="1"/>
              <a:t>og</a:t>
            </a:r>
            <a:r>
              <a:rPr lang="en-US" sz="1200" dirty="0"/>
              <a:t> </a:t>
            </a:r>
            <a:r>
              <a:rPr lang="en-US" sz="1200" dirty="0" err="1"/>
              <a:t>beskrive</a:t>
            </a:r>
            <a:r>
              <a:rPr lang="en-US" sz="1200" dirty="0"/>
              <a:t> all relevant </a:t>
            </a:r>
            <a:r>
              <a:rPr lang="en-US" sz="1200" dirty="0" err="1"/>
              <a:t>informasjon</a:t>
            </a:r>
            <a:r>
              <a:rPr lang="en-US" sz="1200" dirty="0"/>
              <a:t> om </a:t>
            </a:r>
            <a:r>
              <a:rPr lang="en-US" sz="1200" dirty="0" err="1"/>
              <a:t>imputerings</a:t>
            </a:r>
            <a:r>
              <a:rPr lang="en-US" sz="1200" dirty="0"/>
              <a:t> </a:t>
            </a:r>
            <a:r>
              <a:rPr lang="en-US" sz="1200" dirty="0" err="1"/>
              <a:t>prosessen</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det </a:t>
            </a:r>
            <a:r>
              <a:rPr lang="en-US" sz="1200" dirty="0" err="1"/>
              <a:t>er</a:t>
            </a:r>
            <a:r>
              <a:rPr lang="en-US" sz="1200" dirty="0"/>
              <a:t> det </a:t>
            </a:r>
            <a:r>
              <a:rPr lang="en-US" sz="1200" dirty="0" err="1"/>
              <a:t>nyttig</a:t>
            </a:r>
            <a:r>
              <a:rPr lang="en-US" sz="1200" dirty="0"/>
              <a:t> å </a:t>
            </a:r>
            <a:r>
              <a:rPr lang="en-US" sz="1200" dirty="0" err="1"/>
              <a:t>sette</a:t>
            </a:r>
            <a:r>
              <a:rPr lang="en-US" sz="1200" dirty="0"/>
              <a:t> </a:t>
            </a:r>
            <a:r>
              <a:rPr lang="en-US" sz="1200" dirty="0" err="1"/>
              <a:t>markeringer</a:t>
            </a:r>
            <a:r>
              <a:rPr lang="en-US" sz="1200" dirty="0"/>
              <a:t> </a:t>
            </a:r>
            <a:r>
              <a:rPr lang="en-US" sz="1200" dirty="0" err="1"/>
              <a:t>på</a:t>
            </a:r>
            <a:r>
              <a:rPr lang="en-US" sz="1200" dirty="0"/>
              <a:t> de </a:t>
            </a:r>
            <a:r>
              <a:rPr lang="en-US" sz="1200" dirty="0" err="1"/>
              <a:t>obeservasjonene</a:t>
            </a:r>
            <a:r>
              <a:rPr lang="en-US" sz="1200" dirty="0"/>
              <a:t> </a:t>
            </a:r>
            <a:r>
              <a:rPr lang="en-US" sz="1200" dirty="0" err="1"/>
              <a:t>som</a:t>
            </a:r>
            <a:r>
              <a:rPr lang="en-US" sz="1200" dirty="0"/>
              <a:t> </a:t>
            </a:r>
            <a:r>
              <a:rPr lang="en-US" sz="1200" dirty="0" err="1"/>
              <a:t>ble</a:t>
            </a:r>
            <a:r>
              <a:rPr lang="en-US" sz="1200" dirty="0"/>
              <a:t> </a:t>
            </a:r>
            <a:r>
              <a:rPr lang="en-US" sz="1200" dirty="0" err="1"/>
              <a:t>imputert</a:t>
            </a:r>
            <a:r>
              <a:rPr lang="en-US" sz="1200" dirty="0"/>
              <a:t>. Det </a:t>
            </a:r>
            <a:r>
              <a:rPr lang="en-US" sz="1200" dirty="0" err="1"/>
              <a:t>hjelper</a:t>
            </a:r>
            <a:r>
              <a:rPr lang="en-US" sz="1200" dirty="0"/>
              <a:t> for </a:t>
            </a:r>
            <a:r>
              <a:rPr lang="en-US" sz="1200" dirty="0" err="1"/>
              <a:t>eksemep</a:t>
            </a:r>
            <a:r>
              <a:rPr lang="en-US" sz="1200" dirty="0"/>
              <a:t> å </a:t>
            </a:r>
            <a:r>
              <a:rPr lang="en-US" sz="1200" dirty="0" err="1"/>
              <a:t>lettere</a:t>
            </a:r>
            <a:r>
              <a:rPr lang="en-US" sz="1200" dirty="0"/>
              <a:t> </a:t>
            </a:r>
            <a:r>
              <a:rPr lang="en-US" sz="1200" dirty="0" err="1"/>
              <a:t>beregne</a:t>
            </a:r>
            <a:r>
              <a:rPr lang="en-US" sz="1200" dirty="0"/>
              <a:t> </a:t>
            </a:r>
            <a:r>
              <a:rPr lang="en-US" sz="1200" dirty="0" err="1"/>
              <a:t>kvalitets</a:t>
            </a:r>
            <a:r>
              <a:rPr lang="en-US" sz="1200" dirty="0"/>
              <a:t> </a:t>
            </a:r>
            <a:r>
              <a:rPr lang="en-US" sz="1200" dirty="0" err="1"/>
              <a:t>indikatorer</a:t>
            </a:r>
            <a:r>
              <a:rPr lang="en-US" sz="1200" dirty="0"/>
              <a:t> </a:t>
            </a:r>
            <a:r>
              <a:rPr lang="en-US" sz="1200" dirty="0" err="1"/>
              <a:t>og</a:t>
            </a:r>
            <a:r>
              <a:rPr lang="en-US" sz="1200" dirty="0"/>
              <a:t> </a:t>
            </a:r>
            <a:r>
              <a:rPr lang="en-US" sz="1200" dirty="0" err="1"/>
              <a:t>kontrollere</a:t>
            </a:r>
            <a:r>
              <a:rPr lang="en-US" sz="1200" dirty="0"/>
              <a:t> </a:t>
            </a:r>
            <a:r>
              <a:rPr lang="en-US" sz="1200" dirty="0" err="1"/>
              <a:t>imputerings</a:t>
            </a:r>
            <a:r>
              <a:rPr lang="en-US" sz="1200" dirty="0"/>
              <a:t> prosses. </a:t>
            </a:r>
          </a:p>
        </p:txBody>
      </p:sp>
      <p:sp>
        <p:nvSpPr>
          <p:cNvPr id="4" name="Slide Number Placeholder 3"/>
          <p:cNvSpPr>
            <a:spLocks noGrp="1"/>
          </p:cNvSpPr>
          <p:nvPr>
            <p:ph type="sldNum" sz="quarter" idx="5"/>
          </p:nvPr>
        </p:nvSpPr>
        <p:spPr/>
        <p:txBody>
          <a:bodyPr/>
          <a:lstStyle/>
          <a:p>
            <a:fld id="{0B009E76-A25C-4CE1-9AB7-25A49AA45B9E}" type="slidenum">
              <a:rPr lang="nb-NO" smtClean="0"/>
              <a:t>11</a:t>
            </a:fld>
            <a:endParaRPr lang="nb-NO"/>
          </a:p>
        </p:txBody>
      </p:sp>
    </p:spTree>
    <p:extLst>
      <p:ext uri="{BB962C8B-B14F-4D97-AF65-F5344CB8AC3E}">
        <p14:creationId xmlns:p14="http://schemas.microsoft.com/office/powerpoint/2010/main" val="242834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 Arbeidet veiet til Kvalitets indikatorer for </a:t>
            </a:r>
            <a:r>
              <a:rPr lang="nb-NO" dirty="0" err="1"/>
              <a:t>Generic</a:t>
            </a:r>
            <a:r>
              <a:rPr lang="nb-NO" dirty="0"/>
              <a:t> </a:t>
            </a:r>
            <a:r>
              <a:rPr lang="nb-NO" dirty="0" err="1"/>
              <a:t>Statistic</a:t>
            </a:r>
            <a:r>
              <a:rPr lang="nb-NO" dirty="0"/>
              <a:t> Business </a:t>
            </a:r>
            <a:r>
              <a:rPr lang="nb-NO" dirty="0" err="1"/>
              <a:t>Process</a:t>
            </a:r>
            <a:r>
              <a:rPr lang="nb-NO" dirty="0"/>
              <a:t> Model (GCBPM), foreslår </a:t>
            </a:r>
            <a:r>
              <a:rPr lang="nb-NO" dirty="0" err="1"/>
              <a:t>fofatere</a:t>
            </a:r>
            <a:r>
              <a:rPr lang="nb-NO" dirty="0"/>
              <a:t> å se på disse indikatorer. </a:t>
            </a:r>
            <a:br>
              <a:rPr lang="nb-NO" dirty="0"/>
            </a:br>
            <a:r>
              <a:rPr lang="nb-NO" dirty="0" err="1"/>
              <a:t>Imputerings</a:t>
            </a:r>
            <a:r>
              <a:rPr lang="nb-NO" dirty="0"/>
              <a:t> rate viser forhold mellom antall erstattede verdier og totalt antall verdier for </a:t>
            </a:r>
            <a:r>
              <a:rPr lang="nb-NO" dirty="0" err="1"/>
              <a:t>git</a:t>
            </a:r>
            <a:r>
              <a:rPr lang="nb-NO" dirty="0"/>
              <a:t> variabel. Den kan være både vektet og uvektet. Med </a:t>
            </a:r>
            <a:r>
              <a:rPr lang="nb-NO" dirty="0" err="1"/>
              <a:t>uvekted</a:t>
            </a:r>
            <a:r>
              <a:rPr lang="nb-NO" dirty="0"/>
              <a:t> ser vi på rate for antall av </a:t>
            </a:r>
            <a:r>
              <a:rPr lang="nb-NO" dirty="0" err="1"/>
              <a:t>erstatede</a:t>
            </a:r>
            <a:r>
              <a:rPr lang="nb-NO" dirty="0"/>
              <a:t> verdier, mens med </a:t>
            </a:r>
            <a:r>
              <a:rPr lang="nb-NO" dirty="0" err="1"/>
              <a:t>vekted</a:t>
            </a:r>
            <a:r>
              <a:rPr lang="nb-NO" dirty="0"/>
              <a:t> for rate for </a:t>
            </a:r>
            <a:r>
              <a:rPr lang="nb-NO" dirty="0" err="1"/>
              <a:t>verdie</a:t>
            </a:r>
            <a:r>
              <a:rPr lang="nb-NO" dirty="0"/>
              <a:t>.</a:t>
            </a:r>
            <a:br>
              <a:rPr lang="nb-NO" dirty="0"/>
            </a:br>
            <a:r>
              <a:rPr lang="nb-NO" dirty="0"/>
              <a:t>Uvektet kan hjelpe å identifisere </a:t>
            </a:r>
            <a:r>
              <a:rPr lang="nb-NO" dirty="0" err="1"/>
              <a:t>probleme</a:t>
            </a:r>
            <a:r>
              <a:rPr lang="nb-NO" dirty="0"/>
              <a:t> steder: hvis noe variabel ble for mye revidert, var muligens spørsmål i undersøkelsen dårlig formulert, eller valideringen var ikke bra. Vektet viser bidrag av </a:t>
            </a:r>
            <a:r>
              <a:rPr lang="nb-NO" dirty="0" err="1"/>
              <a:t>imputerte</a:t>
            </a:r>
            <a:r>
              <a:rPr lang="nb-NO" dirty="0"/>
              <a:t> verdien til estimat som er </a:t>
            </a:r>
            <a:r>
              <a:rPr lang="nb-NO" dirty="0" err="1"/>
              <a:t>meninsfull</a:t>
            </a:r>
            <a:r>
              <a:rPr lang="nb-NO" dirty="0"/>
              <a:t> å se på </a:t>
            </a:r>
            <a:r>
              <a:rPr lang="nb-NO" dirty="0" err="1"/>
              <a:t>npr</a:t>
            </a:r>
            <a:r>
              <a:rPr lang="nb-NO" dirty="0"/>
              <a:t> vi estimerer totalt eller gjennomsnittverdi.</a:t>
            </a:r>
            <a:br>
              <a:rPr lang="nb-NO" dirty="0"/>
            </a:br>
            <a:r>
              <a:rPr lang="nb-NO" dirty="0"/>
              <a:t>Om andre indikatorer les mer under lenker.</a:t>
            </a:r>
          </a:p>
        </p:txBody>
      </p:sp>
      <p:sp>
        <p:nvSpPr>
          <p:cNvPr id="4" name="Slide Number Placeholder 3"/>
          <p:cNvSpPr>
            <a:spLocks noGrp="1"/>
          </p:cNvSpPr>
          <p:nvPr>
            <p:ph type="sldNum" sz="quarter" idx="5"/>
          </p:nvPr>
        </p:nvSpPr>
        <p:spPr/>
        <p:txBody>
          <a:bodyPr/>
          <a:lstStyle/>
          <a:p>
            <a:fld id="{0B009E76-A25C-4CE1-9AB7-25A49AA45B9E}" type="slidenum">
              <a:rPr lang="nb-NO" smtClean="0"/>
              <a:t>12</a:t>
            </a:fld>
            <a:endParaRPr lang="nb-NO"/>
          </a:p>
        </p:txBody>
      </p:sp>
    </p:spTree>
    <p:extLst>
      <p:ext uri="{BB962C8B-B14F-4D97-AF65-F5344CB8AC3E}">
        <p14:creationId xmlns:p14="http://schemas.microsoft.com/office/powerpoint/2010/main" val="129452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dirty="0"/>
              <a:t>MCAR: </a:t>
            </a:r>
            <a:r>
              <a:rPr lang="nb-NO" dirty="0"/>
              <a:t>En postbud har tilfeldig savnet brevet med svarene for undersøkelse fra en respondent. Skjer helt tilfeldig: avhenger ikke av region, eller kjønn, osv. MCAR er brukt når svar-frafall kan ignoreres. Hvis enkelt tilfeldig utvalg av størrelse n ble trukket, da under MCAR respondentene blir enkelt tilfeldig utvalg av vårt opprinnelige utvalget. Da gjennomsnitt av utvalget av respondenter, blir omtrent </a:t>
            </a:r>
            <a:r>
              <a:rPr lang="nb-NO" dirty="0" err="1"/>
              <a:t>uskjevt</a:t>
            </a:r>
            <a:r>
              <a:rPr lang="nb-NO" dirty="0"/>
              <a:t> for gjennomsnitt av populasjonen.</a:t>
            </a:r>
          </a:p>
          <a:p>
            <a:r>
              <a:rPr lang="nb-NO" b="1" dirty="0"/>
              <a:t>MAR: </a:t>
            </a:r>
            <a:r>
              <a:rPr lang="nb-NO" dirty="0"/>
              <a:t>Vi kan modellere </a:t>
            </a:r>
            <a:r>
              <a:rPr lang="nb-NO" dirty="0" err="1"/>
              <a:t>y_i</a:t>
            </a:r>
            <a:r>
              <a:rPr lang="nb-NO" dirty="0"/>
              <a:t> siden </a:t>
            </a:r>
            <a:r>
              <a:rPr lang="nb-NO" dirty="0" err="1"/>
              <a:t>x_i</a:t>
            </a:r>
            <a:r>
              <a:rPr lang="nb-NO" dirty="0"/>
              <a:t> er kjent. Viktig å ha gode x variabler for å redusere svar-frafall skjevhet </a:t>
            </a:r>
          </a:p>
          <a:p>
            <a:r>
              <a:rPr lang="nb-NO" b="1" dirty="0"/>
              <a:t>NMAR</a:t>
            </a:r>
            <a:r>
              <a:rPr lang="nb-NO" dirty="0"/>
              <a:t>: </a:t>
            </a:r>
            <a:r>
              <a:rPr lang="nb-NO" dirty="0" err="1"/>
              <a:t>Fobruk</a:t>
            </a:r>
            <a:r>
              <a:rPr lang="nb-NO" dirty="0"/>
              <a:t> undersøkelsen kan vi få mindre rapportering om kjøp av alkohol fordi man kan være ikke så villig å vise at han eller hun trikker mye. Eller undersøkelsen om </a:t>
            </a:r>
            <a:r>
              <a:rPr lang="nb-NO" dirty="0" err="1"/>
              <a:t>krimminaliseringsoffer</a:t>
            </a:r>
            <a:r>
              <a:rPr lang="nb-NO" dirty="0"/>
              <a:t> der de som er faktis </a:t>
            </a:r>
            <a:r>
              <a:rPr lang="nb-NO" dirty="0" err="1"/>
              <a:t>offere</a:t>
            </a:r>
            <a:r>
              <a:rPr lang="nb-NO" dirty="0"/>
              <a:t> er mindre villige til å svare at et sånt </a:t>
            </a:r>
            <a:r>
              <a:rPr lang="nb-NO" dirty="0" err="1"/>
              <a:t>opplsevelse</a:t>
            </a:r>
            <a:r>
              <a:rPr lang="nb-NO" dirty="0"/>
              <a:t> </a:t>
            </a:r>
            <a:r>
              <a:rPr lang="nb-NO" dirty="0" err="1"/>
              <a:t>sjedde</a:t>
            </a:r>
            <a:r>
              <a:rPr lang="nb-NO" dirty="0"/>
              <a:t> med dem i livet. </a:t>
            </a:r>
          </a:p>
          <a:p>
            <a:endParaRPr lang="nb-NO" dirty="0"/>
          </a:p>
          <a:p>
            <a:r>
              <a:rPr lang="nb-NO" dirty="0" err="1"/>
              <a:t>Sannsyblighet</a:t>
            </a:r>
            <a:r>
              <a:rPr lang="nb-NO" dirty="0"/>
              <a:t> av svar er nyttig å tenkte om i forhold til </a:t>
            </a:r>
            <a:r>
              <a:rPr lang="nb-NO" dirty="0" err="1"/>
              <a:t>typeav</a:t>
            </a:r>
            <a:r>
              <a:rPr lang="nb-NO" dirty="0"/>
              <a:t> nonrespons, men i </a:t>
            </a:r>
            <a:r>
              <a:rPr lang="nb-NO" dirty="0" err="1"/>
              <a:t>praktis</a:t>
            </a:r>
            <a:r>
              <a:rPr lang="nb-NO" dirty="0"/>
              <a:t> er de ukjent. Vi kan noen ganger skille mellom MAR og MCAR ved å predikere </a:t>
            </a:r>
            <a:r>
              <a:rPr lang="nb-NO" dirty="0" err="1"/>
              <a:t>observed</a:t>
            </a:r>
            <a:r>
              <a:rPr lang="nb-NO" dirty="0"/>
              <a:t> </a:t>
            </a:r>
            <a:r>
              <a:rPr lang="nb-NO" dirty="0" err="1"/>
              <a:t>probabilities</a:t>
            </a:r>
            <a:r>
              <a:rPr lang="nb-NO" dirty="0"/>
              <a:t> </a:t>
            </a:r>
            <a:r>
              <a:rPr lang="nb-NO" dirty="0" err="1"/>
              <a:t>of</a:t>
            </a:r>
            <a:r>
              <a:rPr lang="nb-NO" dirty="0"/>
              <a:t> </a:t>
            </a:r>
            <a:r>
              <a:rPr lang="nb-NO" dirty="0" err="1"/>
              <a:t>response</a:t>
            </a:r>
            <a:r>
              <a:rPr lang="nb-NO" dirty="0"/>
              <a:t> for </a:t>
            </a:r>
            <a:r>
              <a:rPr lang="nb-NO" dirty="0" err="1"/>
              <a:t>subgroups</a:t>
            </a:r>
            <a:r>
              <a:rPr lang="nb-NO" dirty="0"/>
              <a:t>. </a:t>
            </a:r>
          </a:p>
        </p:txBody>
      </p:sp>
      <p:sp>
        <p:nvSpPr>
          <p:cNvPr id="4" name="Slide Number Placeholder 3"/>
          <p:cNvSpPr>
            <a:spLocks noGrp="1"/>
          </p:cNvSpPr>
          <p:nvPr>
            <p:ph type="sldNum" sz="quarter" idx="5"/>
          </p:nvPr>
        </p:nvSpPr>
        <p:spPr/>
        <p:txBody>
          <a:bodyPr/>
          <a:lstStyle/>
          <a:p>
            <a:fld id="{0B009E76-A25C-4CE1-9AB7-25A49AA45B9E}" type="slidenum">
              <a:rPr lang="nb-NO" smtClean="0"/>
              <a:t>13</a:t>
            </a:fld>
            <a:endParaRPr lang="nb-NO"/>
          </a:p>
        </p:txBody>
      </p:sp>
    </p:spTree>
    <p:extLst>
      <p:ext uri="{BB962C8B-B14F-4D97-AF65-F5344CB8AC3E}">
        <p14:creationId xmlns:p14="http://schemas.microsoft.com/office/powerpoint/2010/main" val="302141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Eksempel</a:t>
            </a:r>
            <a:r>
              <a:rPr lang="en-US" dirty="0"/>
              <a:t>: semi-</a:t>
            </a:r>
            <a:r>
              <a:rPr lang="en-US" dirty="0" err="1"/>
              <a:t>automatisert</a:t>
            </a:r>
            <a:r>
              <a:rPr lang="en-US" dirty="0"/>
              <a:t> </a:t>
            </a:r>
            <a:r>
              <a:rPr lang="en-US" dirty="0" err="1"/>
              <a:t>i</a:t>
            </a:r>
            <a:r>
              <a:rPr lang="en-US" dirty="0"/>
              <a:t> </a:t>
            </a:r>
            <a:r>
              <a:rPr lang="en-US" dirty="0" err="1"/>
              <a:t>Landbrukstellingen</a:t>
            </a:r>
            <a:r>
              <a:rPr lang="en-US" dirty="0"/>
              <a:t>. </a:t>
            </a:r>
          </a:p>
          <a:p>
            <a:endParaRPr lang="en-US" dirty="0"/>
          </a:p>
          <a:p>
            <a:endParaRPr lang="nb-NO" dirty="0"/>
          </a:p>
        </p:txBody>
      </p:sp>
      <p:sp>
        <p:nvSpPr>
          <p:cNvPr id="4" name="Slide Number Placeholder 3"/>
          <p:cNvSpPr>
            <a:spLocks noGrp="1"/>
          </p:cNvSpPr>
          <p:nvPr>
            <p:ph type="sldNum" sz="quarter" idx="5"/>
          </p:nvPr>
        </p:nvSpPr>
        <p:spPr/>
        <p:txBody>
          <a:bodyPr/>
          <a:lstStyle/>
          <a:p>
            <a:fld id="{0B009E76-A25C-4CE1-9AB7-25A49AA45B9E}" type="slidenum">
              <a:rPr lang="nb-NO" smtClean="0"/>
              <a:t>14</a:t>
            </a:fld>
            <a:endParaRPr lang="nb-NO"/>
          </a:p>
        </p:txBody>
      </p:sp>
    </p:spTree>
    <p:extLst>
      <p:ext uri="{BB962C8B-B14F-4D97-AF65-F5344CB8AC3E}">
        <p14:creationId xmlns:p14="http://schemas.microsoft.com/office/powerpoint/2010/main" val="769715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tellysbilde">
    <p:spTree>
      <p:nvGrpSpPr>
        <p:cNvPr id="1" name=""/>
        <p:cNvGrpSpPr/>
        <p:nvPr/>
      </p:nvGrpSpPr>
      <p:grpSpPr>
        <a:xfrm>
          <a:off x="0" y="0"/>
          <a:ext cx="0" cy="0"/>
          <a:chOff x="0" y="0"/>
          <a:chExt cx="0" cy="0"/>
        </a:xfrm>
      </p:grpSpPr>
      <p:pic>
        <p:nvPicPr>
          <p:cNvPr id="5" name="Bilde 4" descr="Et bilde som inneholder skjermbilde&#10;&#10;Beskrivelse som er generert med svært høy visshet">
            <a:extLst>
              <a:ext uri="{FF2B5EF4-FFF2-40B4-BE49-F238E27FC236}">
                <a16:creationId xmlns:a16="http://schemas.microsoft.com/office/drawing/2014/main" id="{47F2A11D-5491-478B-9E74-10A8C407A8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
            <a:ext cx="12192000" cy="6857900"/>
          </a:xfrm>
          <a:prstGeom prst="rect">
            <a:avLst/>
          </a:prstGeom>
        </p:spPr>
      </p:pic>
      <p:sp>
        <p:nvSpPr>
          <p:cNvPr id="2" name="Title 1"/>
          <p:cNvSpPr>
            <a:spLocks noGrp="1"/>
          </p:cNvSpPr>
          <p:nvPr>
            <p:ph type="ctrTitle"/>
          </p:nvPr>
        </p:nvSpPr>
        <p:spPr>
          <a:xfrm>
            <a:off x="1400991" y="2722288"/>
            <a:ext cx="9390018" cy="1015791"/>
          </a:xfrm>
          <a:ln>
            <a:noFill/>
          </a:ln>
        </p:spPr>
        <p:txBody>
          <a:bodyPr anchor="b"/>
          <a:lstStyle>
            <a:lvl1pPr algn="ctr">
              <a:lnSpc>
                <a:spcPct val="100000"/>
              </a:lnSpc>
              <a:defRPr lang="nb-NO" sz="6001" b="1" i="0" u="none" strike="noStrike" baseline="0" smtClean="0">
                <a:latin typeface="Roboto Condensed" panose="02000000000000000000" pitchFamily="2" charset="0"/>
                <a:ea typeface="Roboto Condensed" panose="02000000000000000000" pitchFamily="2" charset="0"/>
              </a:defRPr>
            </a:lvl1pPr>
          </a:lstStyle>
          <a:p>
            <a:r>
              <a:rPr lang="en-US" noProof="0"/>
              <a:t>Click to edit Master title style</a:t>
            </a:r>
            <a:endParaRPr lang="nb-NO" noProof="0" dirty="0"/>
          </a:p>
        </p:txBody>
      </p:sp>
      <p:sp>
        <p:nvSpPr>
          <p:cNvPr id="3" name="Subtitle 2"/>
          <p:cNvSpPr>
            <a:spLocks noGrp="1"/>
          </p:cNvSpPr>
          <p:nvPr>
            <p:ph type="subTitle" idx="1" hasCustomPrompt="1"/>
          </p:nvPr>
        </p:nvSpPr>
        <p:spPr>
          <a:xfrm>
            <a:off x="1400991" y="3909549"/>
            <a:ext cx="9390018" cy="401648"/>
          </a:xfrm>
        </p:spPr>
        <p:txBody>
          <a:bodyPr>
            <a:spAutoFit/>
          </a:bodyPr>
          <a:lstStyle>
            <a:lvl1pPr marL="0" indent="0" algn="ctr">
              <a:buNone/>
              <a:defRPr sz="1500" cap="all" spc="75" baseline="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UNDERTITTEL SKAL INN HER</a:t>
            </a:r>
          </a:p>
        </p:txBody>
      </p:sp>
      <p:pic>
        <p:nvPicPr>
          <p:cNvPr id="7" name="Bilde 6">
            <a:extLst>
              <a:ext uri="{FF2B5EF4-FFF2-40B4-BE49-F238E27FC236}">
                <a16:creationId xmlns:a16="http://schemas.microsoft.com/office/drawing/2014/main" id="{5524F468-AFDE-4FA7-A336-BF521DA62E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321606" cy="1886934"/>
          </a:xfrm>
          <a:prstGeom prst="rect">
            <a:avLst/>
          </a:prstGeom>
        </p:spPr>
      </p:pic>
    </p:spTree>
    <p:extLst>
      <p:ext uri="{BB962C8B-B14F-4D97-AF65-F5344CB8AC3E}">
        <p14:creationId xmlns:p14="http://schemas.microsoft.com/office/powerpoint/2010/main" val="4170780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 (stort)">
    <p:spTree>
      <p:nvGrpSpPr>
        <p:cNvPr id="1" name=""/>
        <p:cNvGrpSpPr/>
        <p:nvPr/>
      </p:nvGrpSpPr>
      <p:grpSpPr>
        <a:xfrm>
          <a:off x="0" y="0"/>
          <a:ext cx="0" cy="0"/>
          <a:chOff x="0" y="0"/>
          <a:chExt cx="0" cy="0"/>
        </a:xfrm>
      </p:grpSpPr>
      <p:sp>
        <p:nvSpPr>
          <p:cNvPr id="10" name="Plassholder for bilde 5">
            <a:extLst>
              <a:ext uri="{FF2B5EF4-FFF2-40B4-BE49-F238E27FC236}">
                <a16:creationId xmlns:a16="http://schemas.microsoft.com/office/drawing/2014/main" id="{9C0BB095-47FF-4294-9915-4ED142AC0371}"/>
              </a:ext>
            </a:extLst>
          </p:cNvPr>
          <p:cNvSpPr>
            <a:spLocks noGrp="1"/>
          </p:cNvSpPr>
          <p:nvPr>
            <p:ph type="pic" sz="quarter" idx="12"/>
          </p:nvPr>
        </p:nvSpPr>
        <p:spPr>
          <a:xfrm>
            <a:off x="657154" y="619504"/>
            <a:ext cx="10903891" cy="5293824"/>
          </a:xfrm>
          <a:solidFill>
            <a:schemeClr val="bg1">
              <a:lumMod val="85000"/>
            </a:schemeClr>
          </a:solidFill>
        </p:spPr>
        <p:txBody>
          <a:bodyPr/>
          <a:lstStyle/>
          <a:p>
            <a:r>
              <a:rPr lang="en-US"/>
              <a:t>Click icon to add picture</a:t>
            </a:r>
            <a:endParaRPr lang="nb-NO" dirty="0"/>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3" name="Plassholder for tekst 2">
            <a:extLst>
              <a:ext uri="{FF2B5EF4-FFF2-40B4-BE49-F238E27FC236}">
                <a16:creationId xmlns:a16="http://schemas.microsoft.com/office/drawing/2014/main" id="{BFD3FCA3-4503-49E6-83F2-4DF49013A49B}"/>
              </a:ext>
            </a:extLst>
          </p:cNvPr>
          <p:cNvSpPr>
            <a:spLocks noGrp="1"/>
          </p:cNvSpPr>
          <p:nvPr>
            <p:ph type="body" sz="quarter" idx="14"/>
          </p:nvPr>
        </p:nvSpPr>
        <p:spPr>
          <a:xfrm>
            <a:off x="988991" y="3781605"/>
            <a:ext cx="4856516" cy="1816654"/>
          </a:xfrm>
          <a:solidFill>
            <a:schemeClr val="bg1">
              <a:alpha val="90000"/>
            </a:schemeClr>
          </a:solidFill>
        </p:spPr>
        <p:txBody>
          <a:bodyPr lIns="648000" rIns="648000" anchor="ctr" anchorCtr="0"/>
          <a:lstStyle>
            <a:lvl1pPr marL="0" indent="0" algn="ctr">
              <a:buNone/>
              <a:defRPr/>
            </a:lvl1pPr>
          </a:lstStyle>
          <a:p>
            <a:pPr lvl="0"/>
            <a:r>
              <a:rPr lang="en-US"/>
              <a:t>Edit Master text styles</a:t>
            </a:r>
          </a:p>
        </p:txBody>
      </p:sp>
    </p:spTree>
    <p:extLst>
      <p:ext uri="{BB962C8B-B14F-4D97-AF65-F5344CB8AC3E}">
        <p14:creationId xmlns:p14="http://schemas.microsoft.com/office/powerpoint/2010/main" val="159255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69399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46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nb-NO"/>
              <a:t>Agenda</a:t>
            </a:r>
            <a:endParaRPr lang="en-US" dirty="0"/>
          </a:p>
        </p:txBody>
      </p:sp>
      <p:sp>
        <p:nvSpPr>
          <p:cNvPr id="8" name="Content Placeholder 2">
            <a:extLst>
              <a:ext uri="{FF2B5EF4-FFF2-40B4-BE49-F238E27FC236}">
                <a16:creationId xmlns:a16="http://schemas.microsoft.com/office/drawing/2014/main" id="{771B50D6-0810-4E43-928C-534B46A7A4EC}"/>
              </a:ext>
            </a:extLst>
          </p:cNvPr>
          <p:cNvSpPr>
            <a:spLocks noGrp="1"/>
          </p:cNvSpPr>
          <p:nvPr>
            <p:ph sz="quarter" idx="11" hasCustomPrompt="1"/>
          </p:nvPr>
        </p:nvSpPr>
        <p:spPr>
          <a:xfrm>
            <a:off x="1219359" y="1862176"/>
            <a:ext cx="9651619" cy="3978862"/>
          </a:xfrm>
          <a:prstGeom prst="rect">
            <a:avLst/>
          </a:prstGeom>
        </p:spPr>
        <p:txBody>
          <a:bodyPr lIns="91440" tIns="45720" rIns="91440" bIns="45720"/>
          <a:lstStyle>
            <a:lvl1pPr marL="0" marR="0" indent="0" algn="l" defTabSz="914446" rtl="0" eaLnBrk="1" fontAlgn="auto" latinLnBrk="0" hangingPunct="1">
              <a:lnSpc>
                <a:spcPct val="150000"/>
              </a:lnSpc>
              <a:spcBef>
                <a:spcPts val="0"/>
              </a:spcBef>
              <a:spcAft>
                <a:spcPts val="900"/>
              </a:spcAft>
              <a:buClrTx/>
              <a:buSzTx/>
              <a:buFontTx/>
              <a:buNone/>
              <a:tabLst/>
              <a:defRPr/>
            </a:lvl1pPr>
          </a:lstStyle>
          <a:p>
            <a:pPr lvl="0"/>
            <a:r>
              <a:rPr lang="nb-NO" noProof="0"/>
              <a:t>Punkt én på agendaen i korte trekk</a:t>
            </a:r>
          </a:p>
          <a:p>
            <a:pPr lvl="0"/>
            <a:r>
              <a:rPr lang="nb-NO" noProof="0"/>
              <a:t>Punkt to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tre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fire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fem på agendaen i korte trekk</a:t>
            </a:r>
          </a:p>
          <a:p>
            <a:pPr marL="0" marR="0" lvl="0" indent="0" algn="l" defTabSz="914446" rtl="0" eaLnBrk="1" fontAlgn="auto" latinLnBrk="0" hangingPunct="1">
              <a:lnSpc>
                <a:spcPct val="150000"/>
              </a:lnSpc>
              <a:spcBef>
                <a:spcPts val="0"/>
              </a:spcBef>
              <a:spcAft>
                <a:spcPts val="900"/>
              </a:spcAft>
              <a:buClrTx/>
              <a:buSzTx/>
              <a:buFontTx/>
              <a:buNone/>
              <a:tabLst/>
              <a:defRPr/>
            </a:pPr>
            <a:r>
              <a:rPr lang="nb-NO" noProof="0"/>
              <a:t>Punkt seks på agendaen i korte trekk</a:t>
            </a:r>
          </a:p>
          <a:p>
            <a:pPr lvl="0"/>
            <a:endParaRPr lang="nb-NO" noProof="0"/>
          </a:p>
        </p:txBody>
      </p:sp>
      <p:cxnSp>
        <p:nvCxnSpPr>
          <p:cNvPr id="10" name="Rett linje 9">
            <a:extLst>
              <a:ext uri="{FF2B5EF4-FFF2-40B4-BE49-F238E27FC236}">
                <a16:creationId xmlns:a16="http://schemas.microsoft.com/office/drawing/2014/main" id="{7E2593EF-F9EB-40ED-942A-4879FA78B594}"/>
              </a:ext>
            </a:extLst>
          </p:cNvPr>
          <p:cNvCxnSpPr/>
          <p:nvPr userDrawn="1"/>
        </p:nvCxnSpPr>
        <p:spPr>
          <a:xfrm>
            <a:off x="1219359" y="2478704"/>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1" name="Rett linje 10">
            <a:extLst>
              <a:ext uri="{FF2B5EF4-FFF2-40B4-BE49-F238E27FC236}">
                <a16:creationId xmlns:a16="http://schemas.microsoft.com/office/drawing/2014/main" id="{96CA0932-605B-4E71-B8D3-C72AAAA4A91A}"/>
              </a:ext>
            </a:extLst>
          </p:cNvPr>
          <p:cNvCxnSpPr/>
          <p:nvPr userDrawn="1"/>
        </p:nvCxnSpPr>
        <p:spPr>
          <a:xfrm>
            <a:off x="1219359" y="5253391"/>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2" name="Rett linje 11">
            <a:extLst>
              <a:ext uri="{FF2B5EF4-FFF2-40B4-BE49-F238E27FC236}">
                <a16:creationId xmlns:a16="http://schemas.microsoft.com/office/drawing/2014/main" id="{2DF21B92-9FD0-4B71-ACA2-7C1925BD0C2C}"/>
              </a:ext>
            </a:extLst>
          </p:cNvPr>
          <p:cNvCxnSpPr/>
          <p:nvPr userDrawn="1"/>
        </p:nvCxnSpPr>
        <p:spPr>
          <a:xfrm>
            <a:off x="1219359" y="3172376"/>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3" name="Rett linje 12">
            <a:extLst>
              <a:ext uri="{FF2B5EF4-FFF2-40B4-BE49-F238E27FC236}">
                <a16:creationId xmlns:a16="http://schemas.microsoft.com/office/drawing/2014/main" id="{91D61EF0-049D-489F-9607-DBC47717D8D1}"/>
              </a:ext>
            </a:extLst>
          </p:cNvPr>
          <p:cNvCxnSpPr/>
          <p:nvPr userDrawn="1"/>
        </p:nvCxnSpPr>
        <p:spPr>
          <a:xfrm>
            <a:off x="1219359" y="3866048"/>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0C7BCC08-99D7-4973-9AB5-A63BAB7784DB}"/>
              </a:ext>
            </a:extLst>
          </p:cNvPr>
          <p:cNvCxnSpPr/>
          <p:nvPr userDrawn="1"/>
        </p:nvCxnSpPr>
        <p:spPr>
          <a:xfrm>
            <a:off x="1219359" y="4559720"/>
            <a:ext cx="9651619" cy="0"/>
          </a:xfrm>
          <a:prstGeom prst="line">
            <a:avLst/>
          </a:prstGeom>
          <a:ln w="6350">
            <a:solidFill>
              <a:srgbClr val="5B7F8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291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resentasjon">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A3732E95-11BD-4ACF-B5AD-A1CC4F0DB8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321606" cy="1886934"/>
          </a:xfrm>
          <a:prstGeom prst="rect">
            <a:avLst/>
          </a:prstGeom>
        </p:spPr>
      </p:pic>
      <p:pic>
        <p:nvPicPr>
          <p:cNvPr id="5" name="Bilde 4">
            <a:extLst>
              <a:ext uri="{FF2B5EF4-FFF2-40B4-BE49-F238E27FC236}">
                <a16:creationId xmlns:a16="http://schemas.microsoft.com/office/drawing/2014/main" id="{A57E41EB-05AD-44D6-997C-D31E1B44F13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86855" y="1883484"/>
            <a:ext cx="7418289" cy="2786200"/>
          </a:xfrm>
          <a:prstGeom prst="rect">
            <a:avLst/>
          </a:prstGeom>
        </p:spPr>
      </p:pic>
    </p:spTree>
    <p:extLst>
      <p:ext uri="{BB962C8B-B14F-4D97-AF65-F5344CB8AC3E}">
        <p14:creationId xmlns:p14="http://schemas.microsoft.com/office/powerpoint/2010/main" val="2330147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vslutning redigerbar">
    <p:bg>
      <p:bgPr>
        <a:solidFill>
          <a:schemeClr val="bg1"/>
        </a:solidFill>
        <a:effectLst/>
      </p:bgPr>
    </p:bg>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410EA91D-3B36-4F01-BD03-074913EC3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31" name="Title 1"/>
          <p:cNvSpPr>
            <a:spLocks noGrp="1"/>
          </p:cNvSpPr>
          <p:nvPr>
            <p:ph type="ctrTitle" hasCustomPrompt="1"/>
          </p:nvPr>
        </p:nvSpPr>
        <p:spPr>
          <a:xfrm>
            <a:off x="1630018" y="2305881"/>
            <a:ext cx="8984972" cy="1709530"/>
          </a:xfrm>
          <a:ln>
            <a:noFill/>
          </a:ln>
        </p:spPr>
        <p:txBody>
          <a:bodyPr anchor="ctr">
            <a:noAutofit/>
          </a:bodyPr>
          <a:lstStyle>
            <a:lvl1pPr algn="ctr">
              <a:lnSpc>
                <a:spcPct val="100000"/>
              </a:lnSpc>
              <a:defRPr lang="nb-NO" sz="10000" b="1" i="0" u="none" strike="noStrike" baseline="0" smtClean="0">
                <a:latin typeface="Roboto Condensed" panose="02000000000000000000" pitchFamily="2" charset="0"/>
                <a:ea typeface="Roboto Condensed" panose="02000000000000000000" pitchFamily="2" charset="0"/>
              </a:defRPr>
            </a:lvl1pPr>
          </a:lstStyle>
          <a:p>
            <a:r>
              <a:rPr lang="nb-NO" noProof="0" dirty="0"/>
              <a:t>Takk!</a:t>
            </a:r>
          </a:p>
        </p:txBody>
      </p:sp>
    </p:spTree>
    <p:extLst>
      <p:ext uri="{BB962C8B-B14F-4D97-AF65-F5344CB8AC3E}">
        <p14:creationId xmlns:p14="http://schemas.microsoft.com/office/powerpoint/2010/main" val="2359149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3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4/26/2021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3502775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4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4/26/2021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3922996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5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4/26/2021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965289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4/26/2021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275769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b-NO" noProof="0"/>
          </a:p>
        </p:txBody>
      </p:sp>
      <p:sp>
        <p:nvSpPr>
          <p:cNvPr id="3" name="Content Placeholder 2">
            <a:extLst>
              <a:ext uri="{FF2B5EF4-FFF2-40B4-BE49-F238E27FC236}">
                <a16:creationId xmlns:a16="http://schemas.microsoft.com/office/drawing/2014/main" id="{276B0DE3-8AB4-4283-AAF7-C599EB450E01}"/>
              </a:ext>
            </a:extLst>
          </p:cNvPr>
          <p:cNvSpPr>
            <a:spLocks noGrp="1"/>
          </p:cNvSpPr>
          <p:nvPr>
            <p:ph sz="quarter" idx="11"/>
          </p:nvPr>
        </p:nvSpPr>
        <p:spPr>
          <a:xfrm>
            <a:off x="1219359" y="1862176"/>
            <a:ext cx="9651619" cy="3978862"/>
          </a:xfrm>
          <a:prstGeom prst="rect">
            <a:avLst/>
          </a:prstGeom>
        </p:spPr>
        <p:txBody>
          <a:bodyPr lIns="91440" tIns="45720" rIns="91440" bIns="4572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1062420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4/26/2021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8601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6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endParaRPr lang="nb-NO" dirty="0"/>
          </a:p>
        </p:txBody>
      </p:sp>
      <p:sp>
        <p:nvSpPr>
          <p:cNvPr id="3" name="Plassholder for dato 2"/>
          <p:cNvSpPr>
            <a:spLocks noGrp="1"/>
          </p:cNvSpPr>
          <p:nvPr>
            <p:ph type="dt" sz="half" idx="10"/>
          </p:nvPr>
        </p:nvSpPr>
        <p:spPr/>
        <p:txBody>
          <a:bodyPr/>
          <a:lstStyle/>
          <a:p>
            <a:fld id="{C3AA4A4A-E25C-4CEC-B933-DF125079C6CC}" type="datetimeFigureOut">
              <a:rPr lang="en-US" smtClean="0"/>
              <a:t>4/26/2021</a:t>
            </a:fld>
            <a:endParaRPr lang="en-US"/>
          </a:p>
        </p:txBody>
      </p:sp>
      <p:sp>
        <p:nvSpPr>
          <p:cNvPr id="4" name="Plassholder for bunntekst 3"/>
          <p:cNvSpPr>
            <a:spLocks noGrp="1"/>
          </p:cNvSpPr>
          <p:nvPr>
            <p:ph type="ftr" sz="quarter" idx="11"/>
          </p:nvPr>
        </p:nvSpPr>
        <p:spPr/>
        <p:txBody>
          <a:bodyPr/>
          <a:lstStyle/>
          <a:p>
            <a:endParaRPr lang="en-US"/>
          </a:p>
        </p:txBody>
      </p:sp>
      <p:sp>
        <p:nvSpPr>
          <p:cNvPr id="5" name="Plassholder for lysbildenummer 4"/>
          <p:cNvSpPr>
            <a:spLocks noGrp="1"/>
          </p:cNvSpPr>
          <p:nvPr>
            <p:ph type="sldNum" sz="quarter" idx="12"/>
          </p:nvPr>
        </p:nvSpPr>
        <p:spPr/>
        <p:txBody>
          <a:bodyPr/>
          <a:lstStyle/>
          <a:p>
            <a:fld id="{3C29925A-454F-4BEF-88AF-2ABF78EC7A4A}" type="slidenum">
              <a:rPr lang="en-US" smtClean="0"/>
              <a:t>‹#›</a:t>
            </a:fld>
            <a:endParaRPr lang="en-US"/>
          </a:p>
        </p:txBody>
      </p:sp>
      <p:sp>
        <p:nvSpPr>
          <p:cNvPr id="7" name="Plassholder for innhold 6"/>
          <p:cNvSpPr>
            <a:spLocks noGrp="1"/>
          </p:cNvSpPr>
          <p:nvPr>
            <p:ph sz="quarter" idx="13"/>
          </p:nvPr>
        </p:nvSpPr>
        <p:spPr>
          <a:xfrm>
            <a:off x="1678517" y="1412875"/>
            <a:ext cx="9889067" cy="4608513"/>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72815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telskille">
    <p:bg>
      <p:bgPr>
        <a:solidFill>
          <a:schemeClr val="bg1"/>
        </a:solidFill>
        <a:effectLst/>
      </p:bgPr>
    </p:bg>
    <p:spTree>
      <p:nvGrpSpPr>
        <p:cNvPr id="1" name=""/>
        <p:cNvGrpSpPr/>
        <p:nvPr/>
      </p:nvGrpSpPr>
      <p:grpSpPr>
        <a:xfrm>
          <a:off x="0" y="0"/>
          <a:ext cx="0" cy="0"/>
          <a:chOff x="0" y="0"/>
          <a:chExt cx="0" cy="0"/>
        </a:xfrm>
      </p:grpSpPr>
      <p:pic>
        <p:nvPicPr>
          <p:cNvPr id="8" name="Bilde 7" descr="Et bilde som inneholder skjermbilde&#10;&#10;Beskrivelse som er generert med høy visshet">
            <a:extLst>
              <a:ext uri="{FF2B5EF4-FFF2-40B4-BE49-F238E27FC236}">
                <a16:creationId xmlns:a16="http://schemas.microsoft.com/office/drawing/2014/main" id="{82044551-1680-47B1-A9ED-E2CF3CEB21E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
            <a:ext cx="12192000" cy="6857900"/>
          </a:xfrm>
          <a:prstGeom prst="rect">
            <a:avLst/>
          </a:prstGeom>
        </p:spPr>
      </p:pic>
      <p:sp>
        <p:nvSpPr>
          <p:cNvPr id="2" name="Title 1"/>
          <p:cNvSpPr>
            <a:spLocks noGrp="1"/>
          </p:cNvSpPr>
          <p:nvPr>
            <p:ph type="ctrTitle"/>
          </p:nvPr>
        </p:nvSpPr>
        <p:spPr>
          <a:xfrm>
            <a:off x="1400991" y="2799917"/>
            <a:ext cx="9390018" cy="1015791"/>
          </a:xfrm>
          <a:ln>
            <a:noFill/>
          </a:ln>
        </p:spPr>
        <p:txBody>
          <a:bodyPr anchor="ctr" anchorCtr="0"/>
          <a:lstStyle>
            <a:lvl1pPr algn="ctr">
              <a:lnSpc>
                <a:spcPct val="100000"/>
              </a:lnSpc>
              <a:defRPr lang="nb-NO" sz="6001" b="1" i="0" u="none" strike="noStrike" baseline="0" smtClean="0">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pic>
        <p:nvPicPr>
          <p:cNvPr id="7" name="Bilde 6">
            <a:extLst>
              <a:ext uri="{FF2B5EF4-FFF2-40B4-BE49-F238E27FC236}">
                <a16:creationId xmlns:a16="http://schemas.microsoft.com/office/drawing/2014/main" id="{5524F468-AFDE-4FA7-A336-BF521DA62E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321606" cy="1886934"/>
          </a:xfrm>
          <a:prstGeom prst="rect">
            <a:avLst/>
          </a:prstGeom>
        </p:spPr>
      </p:pic>
    </p:spTree>
    <p:extLst>
      <p:ext uri="{BB962C8B-B14F-4D97-AF65-F5344CB8AC3E}">
        <p14:creationId xmlns:p14="http://schemas.microsoft.com/office/powerpoint/2010/main" val="410003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innhold og bilde">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5520737" cy="1477584"/>
          </a:xfrm>
        </p:spPr>
        <p:txBody>
          <a:bodyPr/>
          <a:lstStyle/>
          <a:p>
            <a:r>
              <a:rPr lang="en-US"/>
              <a:t>Click to edit Master title style</a:t>
            </a:r>
            <a:endParaRPr lang="en-US" dirty="0"/>
          </a:p>
        </p:txBody>
      </p:sp>
      <p:sp>
        <p:nvSpPr>
          <p:cNvPr id="7" name="Plassholder for tekst 6">
            <a:extLst>
              <a:ext uri="{FF2B5EF4-FFF2-40B4-BE49-F238E27FC236}">
                <a16:creationId xmlns:a16="http://schemas.microsoft.com/office/drawing/2014/main" id="{31725901-1B6A-4C45-8DFA-5AEEA34F5553}"/>
              </a:ext>
            </a:extLst>
          </p:cNvPr>
          <p:cNvSpPr>
            <a:spLocks noGrp="1"/>
          </p:cNvSpPr>
          <p:nvPr>
            <p:ph type="body" sz="quarter" idx="13" hasCustomPrompt="1"/>
          </p:nvPr>
        </p:nvSpPr>
        <p:spPr>
          <a:xfrm>
            <a:off x="5995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3" name="Content Placeholder 2">
            <a:extLst>
              <a:ext uri="{FF2B5EF4-FFF2-40B4-BE49-F238E27FC236}">
                <a16:creationId xmlns:a16="http://schemas.microsoft.com/office/drawing/2014/main" id="{D6ACC6CF-133F-4327-B59A-5E987B55A2C5}"/>
              </a:ext>
            </a:extLst>
          </p:cNvPr>
          <p:cNvSpPr>
            <a:spLocks noGrp="1"/>
          </p:cNvSpPr>
          <p:nvPr>
            <p:ph sz="quarter" idx="14"/>
          </p:nvPr>
        </p:nvSpPr>
        <p:spPr>
          <a:xfrm>
            <a:off x="6411160" y="633486"/>
            <a:ext cx="5149886" cy="5279842"/>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8D7D4585-68D6-4C8C-9321-1D6936FE092C}"/>
              </a:ext>
            </a:extLst>
          </p:cNvPr>
          <p:cNvSpPr>
            <a:spLocks noGrp="1"/>
          </p:cNvSpPr>
          <p:nvPr>
            <p:ph sz="quarter" idx="15"/>
          </p:nvPr>
        </p:nvSpPr>
        <p:spPr>
          <a:xfrm>
            <a:off x="575264" y="2028632"/>
            <a:ext cx="5520737" cy="3884698"/>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695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tel, innhold og bilde">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5520737" cy="1477584"/>
          </a:xfrm>
        </p:spPr>
        <p:txBody>
          <a:bodyPr/>
          <a:lstStyle/>
          <a:p>
            <a:r>
              <a:rPr lang="en-US"/>
              <a:t>Click to edit Master title style</a:t>
            </a:r>
            <a:endParaRPr lang="en-US" dirty="0"/>
          </a:p>
        </p:txBody>
      </p:sp>
      <p:sp>
        <p:nvSpPr>
          <p:cNvPr id="4" name="Plassholder for tekst 3">
            <a:extLst>
              <a:ext uri="{FF2B5EF4-FFF2-40B4-BE49-F238E27FC236}">
                <a16:creationId xmlns:a16="http://schemas.microsoft.com/office/drawing/2014/main" id="{C1CF5FB5-3D6B-44D1-99CC-F0E11CB94948}"/>
              </a:ext>
            </a:extLst>
          </p:cNvPr>
          <p:cNvSpPr>
            <a:spLocks noGrp="1"/>
          </p:cNvSpPr>
          <p:nvPr>
            <p:ph type="body" sz="quarter" idx="10"/>
          </p:nvPr>
        </p:nvSpPr>
        <p:spPr>
          <a:xfrm>
            <a:off x="575263" y="2028632"/>
            <a:ext cx="5520737" cy="3884697"/>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6" name="Plassholder for bilde 5">
            <a:extLst>
              <a:ext uri="{FF2B5EF4-FFF2-40B4-BE49-F238E27FC236}">
                <a16:creationId xmlns:a16="http://schemas.microsoft.com/office/drawing/2014/main" id="{70F86513-61E2-4B24-BEA6-A699F2FC0ACA}"/>
              </a:ext>
            </a:extLst>
          </p:cNvPr>
          <p:cNvSpPr>
            <a:spLocks noGrp="1"/>
          </p:cNvSpPr>
          <p:nvPr>
            <p:ph type="pic" sz="quarter" idx="11"/>
          </p:nvPr>
        </p:nvSpPr>
        <p:spPr>
          <a:xfrm>
            <a:off x="6411160" y="633486"/>
            <a:ext cx="5149886" cy="5279842"/>
          </a:xfrm>
          <a:solidFill>
            <a:schemeClr val="bg1">
              <a:lumMod val="85000"/>
            </a:schemeClr>
          </a:solidFill>
        </p:spPr>
        <p:txBody>
          <a:bodyPr/>
          <a:lstStyle/>
          <a:p>
            <a:r>
              <a:rPr lang="en-US"/>
              <a:t>Click icon to add picture</a:t>
            </a:r>
            <a:endParaRPr lang="nb-NO"/>
          </a:p>
        </p:txBody>
      </p:sp>
      <p:sp>
        <p:nvSpPr>
          <p:cNvPr id="7" name="Plassholder for tekst 6">
            <a:extLst>
              <a:ext uri="{FF2B5EF4-FFF2-40B4-BE49-F238E27FC236}">
                <a16:creationId xmlns:a16="http://schemas.microsoft.com/office/drawing/2014/main" id="{31725901-1B6A-4C45-8DFA-5AEEA34F5553}"/>
              </a:ext>
            </a:extLst>
          </p:cNvPr>
          <p:cNvSpPr>
            <a:spLocks noGrp="1"/>
          </p:cNvSpPr>
          <p:nvPr>
            <p:ph type="body" sz="quarter" idx="13" hasCustomPrompt="1"/>
          </p:nvPr>
        </p:nvSpPr>
        <p:spPr>
          <a:xfrm>
            <a:off x="599553" y="6349153"/>
            <a:ext cx="7230416" cy="323165"/>
          </a:xfrm>
        </p:spPr>
        <p:txBody>
          <a:bodyPr>
            <a:spAutoFit/>
          </a:bodyPr>
          <a:lstStyle>
            <a:lvl1pPr marL="0" indent="0">
              <a:buNone/>
              <a:defRPr sz="1000" spc="50" baseline="0">
                <a:latin typeface="+mn-lt"/>
              </a:defRPr>
            </a:lvl1pPr>
          </a:lstStyle>
          <a:p>
            <a:pPr lvl="0"/>
            <a:r>
              <a:rPr lang="nb-NO" dirty="0"/>
              <a:t>Fotokreditering</a:t>
            </a:r>
          </a:p>
        </p:txBody>
      </p:sp>
    </p:spTree>
    <p:extLst>
      <p:ext uri="{BB962C8B-B14F-4D97-AF65-F5344CB8AC3E}">
        <p14:creationId xmlns:p14="http://schemas.microsoft.com/office/powerpoint/2010/main" val="411212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og to valgfrie element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10985784" cy="784958"/>
          </a:xfrm>
        </p:spPr>
        <p:txBody>
          <a:bodyPr/>
          <a:lstStyle>
            <a:lvl1pPr>
              <a:defRPr/>
            </a:lvl1pPr>
          </a:lstStyle>
          <a:p>
            <a:r>
              <a:rPr lang="en-US"/>
              <a:t>Click to edit Master title style</a:t>
            </a:r>
            <a:endParaRPr lang="en-US" dirty="0"/>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3" name="Content Placeholder 2">
            <a:extLst>
              <a:ext uri="{FF2B5EF4-FFF2-40B4-BE49-F238E27FC236}">
                <a16:creationId xmlns:a16="http://schemas.microsoft.com/office/drawing/2014/main" id="{98C09D97-491E-4B44-B31E-075E94ECFD50}"/>
              </a:ext>
            </a:extLst>
          </p:cNvPr>
          <p:cNvSpPr>
            <a:spLocks noGrp="1"/>
          </p:cNvSpPr>
          <p:nvPr>
            <p:ph sz="quarter" idx="14"/>
          </p:nvPr>
        </p:nvSpPr>
        <p:spPr>
          <a:xfrm>
            <a:off x="657154" y="1809960"/>
            <a:ext cx="5149886" cy="4103369"/>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3B0EA0-EE56-4BC2-9A97-1C7D7797FA56}"/>
              </a:ext>
            </a:extLst>
          </p:cNvPr>
          <p:cNvSpPr>
            <a:spLocks noGrp="1"/>
          </p:cNvSpPr>
          <p:nvPr>
            <p:ph sz="quarter" idx="15"/>
          </p:nvPr>
        </p:nvSpPr>
        <p:spPr>
          <a:xfrm>
            <a:off x="6411160" y="1809960"/>
            <a:ext cx="5149886" cy="4103369"/>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1599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og to bil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5262" y="551048"/>
            <a:ext cx="10985784" cy="784958"/>
          </a:xfrm>
        </p:spPr>
        <p:txBody>
          <a:bodyPr/>
          <a:lstStyle/>
          <a:p>
            <a:r>
              <a:rPr lang="en-US"/>
              <a:t>Click to edit Master title style</a:t>
            </a:r>
            <a:endParaRPr lang="en-US" dirty="0"/>
          </a:p>
        </p:txBody>
      </p:sp>
      <p:sp>
        <p:nvSpPr>
          <p:cNvPr id="6" name="Plassholder for bilde 5">
            <a:extLst>
              <a:ext uri="{FF2B5EF4-FFF2-40B4-BE49-F238E27FC236}">
                <a16:creationId xmlns:a16="http://schemas.microsoft.com/office/drawing/2014/main" id="{70F86513-61E2-4B24-BEA6-A699F2FC0ACA}"/>
              </a:ext>
            </a:extLst>
          </p:cNvPr>
          <p:cNvSpPr>
            <a:spLocks noGrp="1"/>
          </p:cNvSpPr>
          <p:nvPr>
            <p:ph type="pic" sz="quarter" idx="11"/>
          </p:nvPr>
        </p:nvSpPr>
        <p:spPr>
          <a:xfrm>
            <a:off x="6411160" y="1809959"/>
            <a:ext cx="5149886" cy="4103369"/>
          </a:xfrm>
          <a:solidFill>
            <a:schemeClr val="bg1">
              <a:lumMod val="85000"/>
            </a:schemeClr>
          </a:solidFill>
        </p:spPr>
        <p:txBody>
          <a:bodyPr/>
          <a:lstStyle/>
          <a:p>
            <a:r>
              <a:rPr lang="en-US"/>
              <a:t>Click icon to add picture</a:t>
            </a:r>
            <a:endParaRPr lang="nb-NO"/>
          </a:p>
        </p:txBody>
      </p:sp>
      <p:sp>
        <p:nvSpPr>
          <p:cNvPr id="5" name="Plassholder for bilde 5">
            <a:extLst>
              <a:ext uri="{FF2B5EF4-FFF2-40B4-BE49-F238E27FC236}">
                <a16:creationId xmlns:a16="http://schemas.microsoft.com/office/drawing/2014/main" id="{B9099586-714C-4DE3-816E-CD6982F9B3F3}"/>
              </a:ext>
            </a:extLst>
          </p:cNvPr>
          <p:cNvSpPr>
            <a:spLocks noGrp="1"/>
          </p:cNvSpPr>
          <p:nvPr>
            <p:ph type="pic" sz="quarter" idx="12"/>
          </p:nvPr>
        </p:nvSpPr>
        <p:spPr>
          <a:xfrm>
            <a:off x="657154" y="1809959"/>
            <a:ext cx="5149886" cy="4103369"/>
          </a:xfrm>
          <a:solidFill>
            <a:schemeClr val="bg1">
              <a:lumMod val="85000"/>
            </a:schemeClr>
          </a:solidFill>
        </p:spPr>
        <p:txBody>
          <a:bodyPr/>
          <a:lstStyle/>
          <a:p>
            <a:r>
              <a:rPr lang="en-US"/>
              <a:t>Click icon to add picture</a:t>
            </a:r>
            <a:endParaRPr lang="nb-NO"/>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323165"/>
          </a:xfrm>
        </p:spPr>
        <p:txBody>
          <a:bodyPr>
            <a:spAutoFit/>
          </a:bodyPr>
          <a:lstStyle>
            <a:lvl1pPr marL="0" indent="0">
              <a:buNone/>
              <a:defRPr sz="1000" spc="50" baseline="0">
                <a:latin typeface="+mn-lt"/>
              </a:defRPr>
            </a:lvl1pPr>
          </a:lstStyle>
          <a:p>
            <a:pPr lvl="0"/>
            <a:r>
              <a:rPr lang="nb-NO" dirty="0"/>
              <a:t>Fotokreditering</a:t>
            </a:r>
          </a:p>
        </p:txBody>
      </p:sp>
    </p:spTree>
    <p:extLst>
      <p:ext uri="{BB962C8B-B14F-4D97-AF65-F5344CB8AC3E}">
        <p14:creationId xmlns:p14="http://schemas.microsoft.com/office/powerpoint/2010/main" val="641741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 valgfrie elementer">
    <p:bg>
      <p:bgPr>
        <a:solidFill>
          <a:schemeClr val="bg1"/>
        </a:solidFill>
        <a:effectLst/>
      </p:bgPr>
    </p:bg>
    <p:spTree>
      <p:nvGrpSpPr>
        <p:cNvPr id="1" name=""/>
        <p:cNvGrpSpPr/>
        <p:nvPr/>
      </p:nvGrpSpPr>
      <p:grpSpPr>
        <a:xfrm>
          <a:off x="0" y="0"/>
          <a:ext cx="0" cy="0"/>
          <a:chOff x="0" y="0"/>
          <a:chExt cx="0" cy="0"/>
        </a:xfrm>
      </p:grpSpPr>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298543"/>
          </a:xfrm>
        </p:spPr>
        <p:txBody>
          <a:bodyPr>
            <a:spAutoFit/>
          </a:bodyPr>
          <a:lstStyle>
            <a:lvl1pPr marL="0" indent="0">
              <a:buNone/>
              <a:defRPr sz="1000" spc="50" baseline="0">
                <a:latin typeface="+mn-lt"/>
              </a:defRPr>
            </a:lvl1pPr>
          </a:lstStyle>
          <a:p>
            <a:pPr lvl="0"/>
            <a:r>
              <a:rPr lang="nb-NO" dirty="0"/>
              <a:t>Fotokreditering</a:t>
            </a:r>
          </a:p>
        </p:txBody>
      </p:sp>
      <p:sp>
        <p:nvSpPr>
          <p:cNvPr id="2" name="Content Placeholder 1">
            <a:extLst>
              <a:ext uri="{FF2B5EF4-FFF2-40B4-BE49-F238E27FC236}">
                <a16:creationId xmlns:a16="http://schemas.microsoft.com/office/drawing/2014/main" id="{0735B047-1C6C-4BB1-9AAC-35E8860EA5ED}"/>
              </a:ext>
            </a:extLst>
          </p:cNvPr>
          <p:cNvSpPr>
            <a:spLocks noGrp="1"/>
          </p:cNvSpPr>
          <p:nvPr>
            <p:ph sz="quarter" idx="14"/>
          </p:nvPr>
        </p:nvSpPr>
        <p:spPr>
          <a:xfrm>
            <a:off x="657154" y="619504"/>
            <a:ext cx="5149886" cy="5293824"/>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Placeholder 2">
            <a:extLst>
              <a:ext uri="{FF2B5EF4-FFF2-40B4-BE49-F238E27FC236}">
                <a16:creationId xmlns:a16="http://schemas.microsoft.com/office/drawing/2014/main" id="{B7A7ABDC-D2D5-4A6E-B4C5-2E8F7BF4AC3F}"/>
              </a:ext>
            </a:extLst>
          </p:cNvPr>
          <p:cNvSpPr>
            <a:spLocks noGrp="1"/>
          </p:cNvSpPr>
          <p:nvPr>
            <p:ph sz="quarter" idx="15"/>
          </p:nvPr>
        </p:nvSpPr>
        <p:spPr>
          <a:xfrm>
            <a:off x="6411160" y="619504"/>
            <a:ext cx="5149886" cy="5293824"/>
          </a:xfrm>
          <a:prstGeom prst="rect">
            <a:avLst/>
          </a:prstGeom>
        </p:spPr>
        <p:txBody>
          <a:bodyPr lIns="91440" tIns="45720" rIns="91440" b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82093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bilder">
    <p:bg>
      <p:bgPr>
        <a:solidFill>
          <a:schemeClr val="bg1"/>
        </a:solidFill>
        <a:effectLst/>
      </p:bgPr>
    </p:bg>
    <p:spTree>
      <p:nvGrpSpPr>
        <p:cNvPr id="1" name=""/>
        <p:cNvGrpSpPr/>
        <p:nvPr/>
      </p:nvGrpSpPr>
      <p:grpSpPr>
        <a:xfrm>
          <a:off x="0" y="0"/>
          <a:ext cx="0" cy="0"/>
          <a:chOff x="0" y="0"/>
          <a:chExt cx="0" cy="0"/>
        </a:xfrm>
      </p:grpSpPr>
      <p:sp>
        <p:nvSpPr>
          <p:cNvPr id="6" name="Plassholder for bilde 5">
            <a:extLst>
              <a:ext uri="{FF2B5EF4-FFF2-40B4-BE49-F238E27FC236}">
                <a16:creationId xmlns:a16="http://schemas.microsoft.com/office/drawing/2014/main" id="{70F86513-61E2-4B24-BEA6-A699F2FC0ACA}"/>
              </a:ext>
            </a:extLst>
          </p:cNvPr>
          <p:cNvSpPr>
            <a:spLocks noGrp="1"/>
          </p:cNvSpPr>
          <p:nvPr>
            <p:ph type="pic" sz="quarter" idx="11"/>
          </p:nvPr>
        </p:nvSpPr>
        <p:spPr>
          <a:xfrm>
            <a:off x="6411160" y="619504"/>
            <a:ext cx="5149886" cy="5293824"/>
          </a:xfrm>
          <a:solidFill>
            <a:schemeClr val="bg1">
              <a:lumMod val="85000"/>
            </a:schemeClr>
          </a:solidFill>
        </p:spPr>
        <p:txBody>
          <a:bodyPr/>
          <a:lstStyle/>
          <a:p>
            <a:r>
              <a:rPr lang="en-US"/>
              <a:t>Click icon to add picture</a:t>
            </a:r>
            <a:endParaRPr lang="nb-NO"/>
          </a:p>
        </p:txBody>
      </p:sp>
      <p:sp>
        <p:nvSpPr>
          <p:cNvPr id="5" name="Plassholder for bilde 5">
            <a:extLst>
              <a:ext uri="{FF2B5EF4-FFF2-40B4-BE49-F238E27FC236}">
                <a16:creationId xmlns:a16="http://schemas.microsoft.com/office/drawing/2014/main" id="{B9099586-714C-4DE3-816E-CD6982F9B3F3}"/>
              </a:ext>
            </a:extLst>
          </p:cNvPr>
          <p:cNvSpPr>
            <a:spLocks noGrp="1"/>
          </p:cNvSpPr>
          <p:nvPr>
            <p:ph type="pic" sz="quarter" idx="12"/>
          </p:nvPr>
        </p:nvSpPr>
        <p:spPr>
          <a:xfrm>
            <a:off x="657154" y="619504"/>
            <a:ext cx="5149886" cy="5293824"/>
          </a:xfrm>
          <a:solidFill>
            <a:schemeClr val="bg1">
              <a:lumMod val="85000"/>
            </a:schemeClr>
          </a:solidFill>
        </p:spPr>
        <p:txBody>
          <a:bodyPr/>
          <a:lstStyle/>
          <a:p>
            <a:r>
              <a:rPr lang="en-US"/>
              <a:t>Click icon to add picture</a:t>
            </a:r>
            <a:endParaRPr lang="nb-NO" dirty="0"/>
          </a:p>
        </p:txBody>
      </p:sp>
      <p:sp>
        <p:nvSpPr>
          <p:cNvPr id="7" name="Plassholder for tekst 6">
            <a:extLst>
              <a:ext uri="{FF2B5EF4-FFF2-40B4-BE49-F238E27FC236}">
                <a16:creationId xmlns:a16="http://schemas.microsoft.com/office/drawing/2014/main" id="{09D88CB4-C128-4C0D-85AC-05363983D89D}"/>
              </a:ext>
            </a:extLst>
          </p:cNvPr>
          <p:cNvSpPr>
            <a:spLocks noGrp="1"/>
          </p:cNvSpPr>
          <p:nvPr>
            <p:ph type="body" sz="quarter" idx="13" hasCustomPrompt="1"/>
          </p:nvPr>
        </p:nvSpPr>
        <p:spPr>
          <a:xfrm>
            <a:off x="600153" y="6349153"/>
            <a:ext cx="7230416" cy="323165"/>
          </a:xfrm>
        </p:spPr>
        <p:txBody>
          <a:bodyPr>
            <a:spAutoFit/>
          </a:bodyPr>
          <a:lstStyle>
            <a:lvl1pPr marL="0" indent="0">
              <a:buNone/>
              <a:defRPr sz="1000" spc="50" baseline="0">
                <a:latin typeface="+mn-lt"/>
              </a:defRPr>
            </a:lvl1pPr>
          </a:lstStyle>
          <a:p>
            <a:pPr lvl="0"/>
            <a:r>
              <a:rPr lang="nb-NO" dirty="0"/>
              <a:t>Fotokreditering</a:t>
            </a:r>
          </a:p>
        </p:txBody>
      </p:sp>
    </p:spTree>
    <p:extLst>
      <p:ext uri="{BB962C8B-B14F-4D97-AF65-F5344CB8AC3E}">
        <p14:creationId xmlns:p14="http://schemas.microsoft.com/office/powerpoint/2010/main" val="572055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359" y="551048"/>
            <a:ext cx="9651619" cy="1311128"/>
          </a:xfrm>
          <a:prstGeom prst="rect">
            <a:avLst/>
          </a:prstGeom>
        </p:spPr>
        <p:txBody>
          <a:bodyPr vert="horz" wrap="square" lIns="91440" tIns="0" rIns="91440" bIns="45720" rtlCol="0" anchor="ctr" anchorCtr="0">
            <a:normAutofit/>
          </a:bodyPr>
          <a:lstStyle/>
          <a:p>
            <a:r>
              <a:rPr lang="nb-NO" noProof="0" dirty="0"/>
              <a:t>Klikk for å redigere tittelstil</a:t>
            </a:r>
          </a:p>
        </p:txBody>
      </p:sp>
      <p:sp>
        <p:nvSpPr>
          <p:cNvPr id="3" name="Text Placeholder 2"/>
          <p:cNvSpPr>
            <a:spLocks noGrp="1"/>
          </p:cNvSpPr>
          <p:nvPr>
            <p:ph type="body" idx="1"/>
          </p:nvPr>
        </p:nvSpPr>
        <p:spPr>
          <a:xfrm>
            <a:off x="1219358" y="1862176"/>
            <a:ext cx="9651619" cy="3978862"/>
          </a:xfrm>
          <a:prstGeom prst="rect">
            <a:avLst/>
          </a:prstGeom>
        </p:spPr>
        <p:txBody>
          <a:bodyPr vert="horz" lIns="91440" tIns="45720" rIns="91440" bIns="45720" rtlCol="0">
            <a:noAutofit/>
          </a:bodyPr>
          <a:lstStyle/>
          <a:p>
            <a:pPr lvl="0"/>
            <a:r>
              <a:rPr lang="nb-NO" noProof="0" dirty="0"/>
              <a:t>Rediger tekststiler i malen</a:t>
            </a:r>
          </a:p>
          <a:p>
            <a:pPr lvl="1"/>
            <a:r>
              <a:rPr lang="nb-NO" noProof="0" dirty="0"/>
              <a:t>Andre nivå</a:t>
            </a:r>
          </a:p>
          <a:p>
            <a:pPr lvl="2"/>
            <a:r>
              <a:rPr lang="nb-NO" noProof="0" dirty="0"/>
              <a:t>Tredje nivå</a:t>
            </a:r>
          </a:p>
          <a:p>
            <a:pPr lvl="3"/>
            <a:r>
              <a:rPr lang="nb-NO" noProof="0" dirty="0"/>
              <a:t>Fjerde nivå</a:t>
            </a:r>
          </a:p>
          <a:p>
            <a:pPr lvl="4"/>
            <a:r>
              <a:rPr lang="nb-NO" noProof="0" dirty="0"/>
              <a:t>Femte nivå</a:t>
            </a:r>
          </a:p>
        </p:txBody>
      </p:sp>
      <p:pic>
        <p:nvPicPr>
          <p:cNvPr id="8" name="Bilde 7">
            <a:extLst>
              <a:ext uri="{FF2B5EF4-FFF2-40B4-BE49-F238E27FC236}">
                <a16:creationId xmlns:a16="http://schemas.microsoft.com/office/drawing/2014/main" id="{12E8B8B0-4BD5-4668-9018-913E276A5FE9}"/>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9166461" y="6071524"/>
            <a:ext cx="3025540" cy="786476"/>
          </a:xfrm>
          <a:prstGeom prst="rect">
            <a:avLst/>
          </a:prstGeom>
        </p:spPr>
      </p:pic>
    </p:spTree>
    <p:extLst>
      <p:ext uri="{BB962C8B-B14F-4D97-AF65-F5344CB8AC3E}">
        <p14:creationId xmlns:p14="http://schemas.microsoft.com/office/powerpoint/2010/main" val="923548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90" r:id="rId5"/>
    <p:sldLayoutId id="2147483674" r:id="rId6"/>
    <p:sldLayoutId id="2147483691" r:id="rId7"/>
    <p:sldLayoutId id="2147483675" r:id="rId8"/>
    <p:sldLayoutId id="2147483692" r:id="rId9"/>
    <p:sldLayoutId id="2147483676" r:id="rId10"/>
    <p:sldLayoutId id="2147483666" r:id="rId11"/>
    <p:sldLayoutId id="2147483667" r:id="rId12"/>
    <p:sldLayoutId id="2147483694" r:id="rId13"/>
    <p:sldLayoutId id="2147483670" r:id="rId14"/>
    <p:sldLayoutId id="2147483695" r:id="rId15"/>
    <p:sldLayoutId id="2147483708" r:id="rId16"/>
    <p:sldLayoutId id="2147483709" r:id="rId17"/>
    <p:sldLayoutId id="2147483710" r:id="rId18"/>
    <p:sldLayoutId id="2147483711" r:id="rId19"/>
    <p:sldLayoutId id="2147483712" r:id="rId20"/>
    <p:sldLayoutId id="2147483713" r:id="rId21"/>
  </p:sldLayoutIdLst>
  <p:txStyles>
    <p:titleStyle>
      <a:lvl1pPr algn="l" defTabSz="914446" rtl="0" eaLnBrk="1" latinLnBrk="0" hangingPunct="1">
        <a:lnSpc>
          <a:spcPct val="90000"/>
        </a:lnSpc>
        <a:spcBef>
          <a:spcPct val="0"/>
        </a:spcBef>
        <a:buNone/>
        <a:defRPr sz="4400" b="1" kern="1200">
          <a:solidFill>
            <a:srgbClr val="274247"/>
          </a:solidFill>
          <a:latin typeface="+mj-lt"/>
          <a:ea typeface="+mj-ea"/>
          <a:cs typeface="+mj-cs"/>
        </a:defRPr>
      </a:lvl1pPr>
    </p:titleStyle>
    <p:bodyStyle>
      <a:lvl1pPr marL="228611" indent="-228611" algn="l" defTabSz="914446" rtl="0" eaLnBrk="1" latinLnBrk="0" hangingPunct="1">
        <a:lnSpc>
          <a:spcPct val="150000"/>
        </a:lnSpc>
        <a:spcBef>
          <a:spcPts val="0"/>
        </a:spcBef>
        <a:spcAft>
          <a:spcPts val="900"/>
        </a:spcAft>
        <a:buFont typeface="Arial" panose="020B0604020202020204" pitchFamily="34" charset="0"/>
        <a:buChar char="•"/>
        <a:defRPr sz="2400" kern="1200">
          <a:solidFill>
            <a:srgbClr val="274247"/>
          </a:solidFill>
          <a:latin typeface="+mn-lt"/>
          <a:ea typeface="+mn-ea"/>
          <a:cs typeface="+mn-cs"/>
        </a:defRPr>
      </a:lvl1pPr>
      <a:lvl2pPr marL="396079" indent="-144029" algn="l" defTabSz="914446" rtl="0" eaLnBrk="1" latinLnBrk="0" hangingPunct="1">
        <a:lnSpc>
          <a:spcPct val="150000"/>
        </a:lnSpc>
        <a:spcBef>
          <a:spcPts val="0"/>
        </a:spcBef>
        <a:spcAft>
          <a:spcPts val="600"/>
        </a:spcAft>
        <a:buSzPct val="100000"/>
        <a:buFont typeface="Arial" panose="020B0604020202020204" pitchFamily="34" charset="0"/>
        <a:buChar char="◦"/>
        <a:defRPr sz="1800" kern="1200">
          <a:solidFill>
            <a:srgbClr val="274247"/>
          </a:solidFill>
          <a:latin typeface="+mn-lt"/>
          <a:ea typeface="+mn-ea"/>
          <a:cs typeface="+mn-cs"/>
        </a:defRPr>
      </a:lvl2pPr>
      <a:lvl3pPr marL="522104" indent="-108022" algn="l" defTabSz="914446" rtl="0" eaLnBrk="1" latinLnBrk="0" hangingPunct="1">
        <a:lnSpc>
          <a:spcPct val="150000"/>
        </a:lnSpc>
        <a:spcBef>
          <a:spcPts val="300"/>
        </a:spcBef>
        <a:spcAft>
          <a:spcPts val="400"/>
        </a:spcAft>
        <a:buFont typeface="Open Sans" panose="020B0606030504020204" pitchFamily="34" charset="0"/>
        <a:buChar char="­"/>
        <a:defRPr sz="1400" kern="1200">
          <a:solidFill>
            <a:srgbClr val="274247"/>
          </a:solidFill>
          <a:latin typeface="+mn-lt"/>
          <a:ea typeface="+mn-ea"/>
          <a:cs typeface="+mn-cs"/>
        </a:defRPr>
      </a:lvl3pPr>
      <a:lvl4pPr marL="666133" indent="-99020" algn="l" defTabSz="914446" rtl="0" eaLnBrk="1" latinLnBrk="0" hangingPunct="1">
        <a:lnSpc>
          <a:spcPct val="150000"/>
        </a:lnSpc>
        <a:spcBef>
          <a:spcPts val="250"/>
        </a:spcBef>
        <a:buFont typeface="Open Sans" panose="020B0606030504020204" pitchFamily="34" charset="0"/>
        <a:buChar char="­"/>
        <a:defRPr sz="1050" kern="1200">
          <a:solidFill>
            <a:srgbClr val="274247"/>
          </a:solidFill>
          <a:latin typeface="+mn-lt"/>
          <a:ea typeface="+mn-ea"/>
          <a:cs typeface="+mn-cs"/>
        </a:defRPr>
      </a:lvl4pPr>
      <a:lvl5pPr marL="774155" indent="-90018" algn="l" defTabSz="914446" rtl="0" eaLnBrk="1" latinLnBrk="0" hangingPunct="1">
        <a:lnSpc>
          <a:spcPct val="150000"/>
        </a:lnSpc>
        <a:spcBef>
          <a:spcPts val="250"/>
        </a:spcBef>
        <a:buFont typeface="Open Sans" panose="020B0606030504020204" pitchFamily="34" charset="0"/>
        <a:buChar char="­"/>
        <a:defRPr sz="1000" kern="1200">
          <a:solidFill>
            <a:srgbClr val="274247"/>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statswiki.unece.org/display/GSBPM/5.4+Edit+and+impute" TargetMode="External"/><Relationship Id="rId4" Type="http://schemas.openxmlformats.org/officeDocument/2006/relationships/hyperlink" Target="https://statswiki.unece.org/download/attachments/185794796/Quality%20Indicators%20for%20the%20GSBPM%20-%20For%20Statistics%20derived%20from%20Surveys%20and%20Administrative%20Data%20Sources_Final.pdf?api=v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ec.europa.eu/eurostat/ramon/statmanuals/files/UN_editing_glossary_2000.pdf" TargetMode="Externa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ran.r-project.org/web/packages/dcmodify/vignettes/introduction.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statisticsnorway/R_imputering_kur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280.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280.png"/></Relationships>
</file>

<file path=ppt/slides/_rels/slide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youtube.com/watch?v=g9c66TUylZ4"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cran.r-project.org/web/packages/simputation/vignettes/intro.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cran.r-project.org/web/packages/simputation/simputation.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cran.r-project.org/web/packages/simputation/vignettes/intro.html"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hyperlink" Target="https://cran.r-project.org/web/packages/simputation/simputation.pdf"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statisticsnorway/R_imputering_kur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iki.ssb.no/display/s880/Income+from+main+job+in+Labour+Force+Survey"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statisticsnorway/R_imputering_kur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wiki.ssb.no/display/s880/Imputering+-+seminar?preview=/149954038/149954042/Imputering.pptx"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419842-592E-434F-A9A0-9D056E879673}"/>
              </a:ext>
            </a:extLst>
          </p:cNvPr>
          <p:cNvSpPr>
            <a:spLocks noGrp="1"/>
          </p:cNvSpPr>
          <p:nvPr>
            <p:ph type="ctrTitle"/>
          </p:nvPr>
        </p:nvSpPr>
        <p:spPr/>
        <p:txBody>
          <a:bodyPr>
            <a:noAutofit/>
          </a:bodyPr>
          <a:lstStyle/>
          <a:p>
            <a:r>
              <a:rPr lang="nb-NO" sz="4800" dirty="0"/>
              <a:t>Kurs i dataeditering:</a:t>
            </a:r>
            <a:br>
              <a:rPr lang="nb-NO" sz="4800" dirty="0"/>
            </a:br>
            <a:r>
              <a:rPr lang="nb-NO" sz="4800" dirty="0"/>
              <a:t>Imputering i R</a:t>
            </a:r>
          </a:p>
        </p:txBody>
      </p:sp>
      <p:sp>
        <p:nvSpPr>
          <p:cNvPr id="5" name="Subtitle 4">
            <a:extLst>
              <a:ext uri="{FF2B5EF4-FFF2-40B4-BE49-F238E27FC236}">
                <a16:creationId xmlns:a16="http://schemas.microsoft.com/office/drawing/2014/main" id="{1A0095F8-98D7-4910-A38E-D9915094E096}"/>
              </a:ext>
            </a:extLst>
          </p:cNvPr>
          <p:cNvSpPr>
            <a:spLocks noGrp="1"/>
          </p:cNvSpPr>
          <p:nvPr>
            <p:ph type="subTitle" idx="1"/>
          </p:nvPr>
        </p:nvSpPr>
        <p:spPr>
          <a:xfrm>
            <a:off x="1400991" y="3909549"/>
            <a:ext cx="9390018" cy="863313"/>
          </a:xfrm>
        </p:spPr>
        <p:txBody>
          <a:bodyPr/>
          <a:lstStyle/>
          <a:p>
            <a:r>
              <a:rPr lang="nb-NO" dirty="0" err="1"/>
              <a:t>TatsiaNa</a:t>
            </a:r>
            <a:r>
              <a:rPr lang="nb-NO" dirty="0"/>
              <a:t> Pekarskaya og Aslaug FOSS Hurlen</a:t>
            </a:r>
          </a:p>
          <a:p>
            <a:r>
              <a:rPr lang="nb-NO" dirty="0"/>
              <a:t>27.04.2021</a:t>
            </a:r>
          </a:p>
        </p:txBody>
      </p:sp>
    </p:spTree>
    <p:extLst>
      <p:ext uri="{BB962C8B-B14F-4D97-AF65-F5344CB8AC3E}">
        <p14:creationId xmlns:p14="http://schemas.microsoft.com/office/powerpoint/2010/main" val="429471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169A-C2CF-418F-8767-86BAC68379C0}"/>
              </a:ext>
            </a:extLst>
          </p:cNvPr>
          <p:cNvSpPr>
            <a:spLocks noGrp="1"/>
          </p:cNvSpPr>
          <p:nvPr>
            <p:ph type="title"/>
          </p:nvPr>
        </p:nvSpPr>
        <p:spPr/>
        <p:txBody>
          <a:bodyPr/>
          <a:lstStyle/>
          <a:p>
            <a:r>
              <a:rPr lang="nb-NO" dirty="0"/>
              <a:t>Partielt frafall </a:t>
            </a:r>
            <a:r>
              <a:rPr lang="nb-NO" dirty="0" err="1"/>
              <a:t>vs</a:t>
            </a:r>
            <a:r>
              <a:rPr lang="nb-NO" dirty="0"/>
              <a:t> enhets frafall</a:t>
            </a:r>
          </a:p>
        </p:txBody>
      </p:sp>
      <p:sp>
        <p:nvSpPr>
          <p:cNvPr id="4" name="Content Placeholder 3">
            <a:extLst>
              <a:ext uri="{FF2B5EF4-FFF2-40B4-BE49-F238E27FC236}">
                <a16:creationId xmlns:a16="http://schemas.microsoft.com/office/drawing/2014/main" id="{5523EB30-923B-4A00-8587-EE02BC4AF3A2}"/>
              </a:ext>
            </a:extLst>
          </p:cNvPr>
          <p:cNvSpPr>
            <a:spLocks noGrp="1"/>
          </p:cNvSpPr>
          <p:nvPr>
            <p:ph sz="quarter" idx="14"/>
          </p:nvPr>
        </p:nvSpPr>
        <p:spPr>
          <a:xfrm>
            <a:off x="6314182" y="1242893"/>
            <a:ext cx="5149886" cy="4103369"/>
          </a:xfrm>
        </p:spPr>
        <p:txBody>
          <a:bodyPr/>
          <a:lstStyle/>
          <a:p>
            <a:r>
              <a:rPr lang="nb-NO" dirty="0"/>
              <a:t>Enhets frafall(unit </a:t>
            </a:r>
            <a:r>
              <a:rPr lang="nb-NO" dirty="0" err="1"/>
              <a:t>nonresponse</a:t>
            </a:r>
            <a:r>
              <a:rPr lang="nb-NO" dirty="0"/>
              <a:t>)</a:t>
            </a:r>
          </a:p>
        </p:txBody>
      </p:sp>
      <p:sp>
        <p:nvSpPr>
          <p:cNvPr id="5" name="Content Placeholder 4">
            <a:extLst>
              <a:ext uri="{FF2B5EF4-FFF2-40B4-BE49-F238E27FC236}">
                <a16:creationId xmlns:a16="http://schemas.microsoft.com/office/drawing/2014/main" id="{FEA5C981-3AEA-4652-B021-09E37AAA066F}"/>
              </a:ext>
            </a:extLst>
          </p:cNvPr>
          <p:cNvSpPr>
            <a:spLocks noGrp="1"/>
          </p:cNvSpPr>
          <p:nvPr>
            <p:ph sz="quarter" idx="15"/>
          </p:nvPr>
        </p:nvSpPr>
        <p:spPr>
          <a:xfrm>
            <a:off x="630954" y="1275547"/>
            <a:ext cx="5541279" cy="4103369"/>
          </a:xfrm>
        </p:spPr>
        <p:txBody>
          <a:bodyPr/>
          <a:lstStyle/>
          <a:p>
            <a:r>
              <a:rPr lang="nb-NO" dirty="0"/>
              <a:t>Partielt frafall (item </a:t>
            </a:r>
            <a:r>
              <a:rPr lang="nb-NO" dirty="0" err="1"/>
              <a:t>nonresponse</a:t>
            </a:r>
            <a:r>
              <a:rPr lang="nb-NO" dirty="0"/>
              <a:t>)</a:t>
            </a:r>
          </a:p>
        </p:txBody>
      </p:sp>
      <p:sp>
        <p:nvSpPr>
          <p:cNvPr id="8" name="Rectangle 7">
            <a:extLst>
              <a:ext uri="{FF2B5EF4-FFF2-40B4-BE49-F238E27FC236}">
                <a16:creationId xmlns:a16="http://schemas.microsoft.com/office/drawing/2014/main" id="{89999A8B-DB7E-49D4-B9FF-EA9D5BBD3428}"/>
              </a:ext>
            </a:extLst>
          </p:cNvPr>
          <p:cNvSpPr/>
          <p:nvPr/>
        </p:nvSpPr>
        <p:spPr>
          <a:xfrm>
            <a:off x="883886" y="4753333"/>
            <a:ext cx="1067716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defTabSz="914400">
              <a:defRPr/>
            </a:pPr>
            <a:r>
              <a:rPr lang="nb-NO" sz="2500" dirty="0"/>
              <a:t>Imputering er vanlig brukt for «partielt frafall», mens for «enhets frafall» er vanlig brukt </a:t>
            </a:r>
            <a:r>
              <a:rPr lang="nb-NO" sz="2500" dirty="0" err="1"/>
              <a:t>revekting</a:t>
            </a:r>
            <a:r>
              <a:rPr lang="nb-NO" sz="2500" dirty="0"/>
              <a:t> (justering av design vekter).</a:t>
            </a:r>
          </a:p>
        </p:txBody>
      </p:sp>
      <p:pic>
        <p:nvPicPr>
          <p:cNvPr id="9" name="Picture 8">
            <a:extLst>
              <a:ext uri="{FF2B5EF4-FFF2-40B4-BE49-F238E27FC236}">
                <a16:creationId xmlns:a16="http://schemas.microsoft.com/office/drawing/2014/main" id="{875EDA76-FDC0-4C12-A33A-351213826AA0}"/>
              </a:ext>
            </a:extLst>
          </p:cNvPr>
          <p:cNvPicPr>
            <a:picLocks noChangeAspect="1"/>
          </p:cNvPicPr>
          <p:nvPr/>
        </p:nvPicPr>
        <p:blipFill>
          <a:blip r:embed="rId3"/>
          <a:stretch>
            <a:fillRect/>
          </a:stretch>
        </p:blipFill>
        <p:spPr>
          <a:xfrm>
            <a:off x="992119" y="1991007"/>
            <a:ext cx="4211273" cy="2210237"/>
          </a:xfrm>
          <a:prstGeom prst="rect">
            <a:avLst/>
          </a:prstGeom>
        </p:spPr>
      </p:pic>
      <p:grpSp>
        <p:nvGrpSpPr>
          <p:cNvPr id="10" name="Group 9">
            <a:extLst>
              <a:ext uri="{FF2B5EF4-FFF2-40B4-BE49-F238E27FC236}">
                <a16:creationId xmlns:a16="http://schemas.microsoft.com/office/drawing/2014/main" id="{9938F66B-6C4D-4706-AB98-D7E6FD2BA922}"/>
              </a:ext>
            </a:extLst>
          </p:cNvPr>
          <p:cNvGrpSpPr/>
          <p:nvPr/>
        </p:nvGrpSpPr>
        <p:grpSpPr>
          <a:xfrm>
            <a:off x="6489692" y="1968838"/>
            <a:ext cx="4648763" cy="2210237"/>
            <a:chOff x="6196879" y="3590342"/>
            <a:chExt cx="4814646" cy="2522551"/>
          </a:xfrm>
        </p:grpSpPr>
        <p:pic>
          <p:nvPicPr>
            <p:cNvPr id="11" name="Plassholder for innhold 4">
              <a:extLst>
                <a:ext uri="{FF2B5EF4-FFF2-40B4-BE49-F238E27FC236}">
                  <a16:creationId xmlns:a16="http://schemas.microsoft.com/office/drawing/2014/main" id="{A8319F8E-70F0-4012-BAB5-7F02D879A5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2" name="Rektangel 9">
              <a:extLst>
                <a:ext uri="{FF2B5EF4-FFF2-40B4-BE49-F238E27FC236}">
                  <a16:creationId xmlns:a16="http://schemas.microsoft.com/office/drawing/2014/main" id="{6A6723D8-A68D-47D0-9679-30BA2ED3738A}"/>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ktangel 9">
              <a:extLst>
                <a:ext uri="{FF2B5EF4-FFF2-40B4-BE49-F238E27FC236}">
                  <a16:creationId xmlns:a16="http://schemas.microsoft.com/office/drawing/2014/main" id="{ABA1A1AB-AD0C-48C3-8008-C2D4F06D8B2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ktangel 9">
              <a:extLst>
                <a:ext uri="{FF2B5EF4-FFF2-40B4-BE49-F238E27FC236}">
                  <a16:creationId xmlns:a16="http://schemas.microsoft.com/office/drawing/2014/main" id="{7ABAC141-E517-40E8-885D-63B3F408684E}"/>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ktangel 9">
              <a:extLst>
                <a:ext uri="{FF2B5EF4-FFF2-40B4-BE49-F238E27FC236}">
                  <a16:creationId xmlns:a16="http://schemas.microsoft.com/office/drawing/2014/main" id="{83CA8271-F723-42E0-A309-A15B35A3E72C}"/>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ktangel 9">
              <a:extLst>
                <a:ext uri="{FF2B5EF4-FFF2-40B4-BE49-F238E27FC236}">
                  <a16:creationId xmlns:a16="http://schemas.microsoft.com/office/drawing/2014/main" id="{0DED3058-B1B2-4C6E-A136-D7EB0EAFB45A}"/>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4833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0DA5A60-3DB3-4D55-93A4-C3F54616E883}"/>
              </a:ext>
            </a:extLst>
          </p:cNvPr>
          <p:cNvGrpSpPr/>
          <p:nvPr/>
        </p:nvGrpSpPr>
        <p:grpSpPr>
          <a:xfrm>
            <a:off x="949620" y="573137"/>
            <a:ext cx="5146380" cy="1490223"/>
            <a:chOff x="1079698" y="547321"/>
            <a:chExt cx="5146380" cy="1490223"/>
          </a:xfrm>
        </p:grpSpPr>
        <p:sp>
          <p:nvSpPr>
            <p:cNvPr id="5" name="Rectangle 4">
              <a:extLst>
                <a:ext uri="{FF2B5EF4-FFF2-40B4-BE49-F238E27FC236}">
                  <a16:creationId xmlns:a16="http://schemas.microsoft.com/office/drawing/2014/main" id="{8F9DD2DF-120A-4D50-84AB-94BE6D79C325}"/>
                </a:ext>
              </a:extLst>
            </p:cNvPr>
            <p:cNvSpPr/>
            <p:nvPr/>
          </p:nvSpPr>
          <p:spPr>
            <a:xfrm>
              <a:off x="1079698" y="547321"/>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b="1" dirty="0"/>
                <a:t>Data</a:t>
              </a:r>
              <a:r>
                <a:rPr lang="nb-NO" sz="2400" dirty="0"/>
                <a:t> </a:t>
              </a:r>
              <a:r>
                <a:rPr lang="nb-NO" sz="2400" b="1" dirty="0"/>
                <a:t>Imputering</a:t>
              </a:r>
              <a:r>
                <a:rPr lang="nb-NO" sz="2400" dirty="0"/>
                <a:t> – er innbytte av estimerte akseptable verdier for data som mangler eller er feil *.</a:t>
              </a:r>
            </a:p>
          </p:txBody>
        </p:sp>
        <p:sp>
          <p:nvSpPr>
            <p:cNvPr id="8" name="Rectangle 7">
              <a:extLst>
                <a:ext uri="{FF2B5EF4-FFF2-40B4-BE49-F238E27FC236}">
                  <a16:creationId xmlns:a16="http://schemas.microsoft.com/office/drawing/2014/main" id="{80CAE259-6C3D-4313-850A-13AB2C7B6E5E}"/>
                </a:ext>
              </a:extLst>
            </p:cNvPr>
            <p:cNvSpPr/>
            <p:nvPr/>
          </p:nvSpPr>
          <p:spPr>
            <a:xfrm>
              <a:off x="1079698" y="1806712"/>
              <a:ext cx="4825360" cy="230832"/>
            </a:xfrm>
            <a:prstGeom prst="rect">
              <a:avLst/>
            </a:prstGeom>
          </p:spPr>
          <p:txBody>
            <a:bodyPr wrap="none">
              <a:spAutoFit/>
            </a:bodyPr>
            <a:lstStyle/>
            <a:p>
              <a:r>
                <a:rPr lang="nb-NO" dirty="0"/>
                <a:t>* https://ec.europa.eu/eurostat/ramon/statmanuals/files/UN_editing_glossary_2000.pdf</a:t>
              </a:r>
            </a:p>
          </p:txBody>
        </p:sp>
      </p:grpSp>
      <p:pic>
        <p:nvPicPr>
          <p:cNvPr id="15" name="Picture 14">
            <a:extLst>
              <a:ext uri="{FF2B5EF4-FFF2-40B4-BE49-F238E27FC236}">
                <a16:creationId xmlns:a16="http://schemas.microsoft.com/office/drawing/2014/main" id="{A282902E-989A-4897-9EFD-04D589A11ABC}"/>
              </a:ext>
            </a:extLst>
          </p:cNvPr>
          <p:cNvPicPr>
            <a:picLocks noChangeAspect="1"/>
          </p:cNvPicPr>
          <p:nvPr/>
        </p:nvPicPr>
        <p:blipFill>
          <a:blip r:embed="rId3"/>
          <a:stretch>
            <a:fillRect/>
          </a:stretch>
        </p:blipFill>
        <p:spPr>
          <a:xfrm>
            <a:off x="7092229" y="3881287"/>
            <a:ext cx="3774407" cy="1976683"/>
          </a:xfrm>
          <a:prstGeom prst="rect">
            <a:avLst/>
          </a:prstGeom>
        </p:spPr>
      </p:pic>
      <p:pic>
        <p:nvPicPr>
          <p:cNvPr id="16" name="Picture 15">
            <a:extLst>
              <a:ext uri="{FF2B5EF4-FFF2-40B4-BE49-F238E27FC236}">
                <a16:creationId xmlns:a16="http://schemas.microsoft.com/office/drawing/2014/main" id="{0F00F541-0297-41D3-9D20-07AE1D06E128}"/>
              </a:ext>
            </a:extLst>
          </p:cNvPr>
          <p:cNvPicPr>
            <a:picLocks noChangeAspect="1"/>
          </p:cNvPicPr>
          <p:nvPr/>
        </p:nvPicPr>
        <p:blipFill>
          <a:blip r:embed="rId4"/>
          <a:stretch>
            <a:fillRect/>
          </a:stretch>
        </p:blipFill>
        <p:spPr>
          <a:xfrm>
            <a:off x="7092229" y="547321"/>
            <a:ext cx="3766272" cy="197668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F143D0D-BA61-4B69-A639-A054A446A819}"/>
                  </a:ext>
                </a:extLst>
              </p:cNvPr>
              <p:cNvSpPr/>
              <p:nvPr/>
            </p:nvSpPr>
            <p:spPr>
              <a:xfrm>
                <a:off x="8476601" y="2896113"/>
                <a:ext cx="997528" cy="6130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nb-NO" sz="2400" i="1" dirty="0" smtClean="0">
                              <a:latin typeface="Cambria Math" panose="02040503050406030204" pitchFamily="18" charset="0"/>
                            </a:rPr>
                          </m:ctrlPr>
                        </m:accPr>
                        <m:e>
                          <m:r>
                            <a:rPr lang="nb-NO" sz="2400" b="0" i="1" dirty="0" smtClean="0">
                              <a:latin typeface="Cambria Math" panose="02040503050406030204" pitchFamily="18" charset="0"/>
                            </a:rPr>
                            <m:t>𝑥</m:t>
                          </m:r>
                        </m:e>
                      </m:acc>
                    </m:oMath>
                  </m:oMathPara>
                </a14:m>
                <a:endParaRPr lang="nb-NO" sz="2400" dirty="0"/>
              </a:p>
            </p:txBody>
          </p:sp>
        </mc:Choice>
        <mc:Fallback xmlns="">
          <p:sp>
            <p:nvSpPr>
              <p:cNvPr id="17" name="Rectangle 16">
                <a:extLst>
                  <a:ext uri="{FF2B5EF4-FFF2-40B4-BE49-F238E27FC236}">
                    <a16:creationId xmlns:a16="http://schemas.microsoft.com/office/drawing/2014/main" id="{7F143D0D-BA61-4B69-A639-A054A446A819}"/>
                  </a:ext>
                </a:extLst>
              </p:cNvPr>
              <p:cNvSpPr>
                <a:spLocks noRot="1" noChangeAspect="1" noMove="1" noResize="1" noEditPoints="1" noAdjustHandles="1" noChangeArrowheads="1" noChangeShapeType="1" noTextEdit="1"/>
              </p:cNvSpPr>
              <p:nvPr/>
            </p:nvSpPr>
            <p:spPr>
              <a:xfrm>
                <a:off x="8476601" y="2896113"/>
                <a:ext cx="997528" cy="613064"/>
              </a:xfrm>
              <a:prstGeom prst="rect">
                <a:avLst/>
              </a:prstGeom>
              <a:blipFill>
                <a:blip r:embed="rId5"/>
                <a:stretch>
                  <a:fillRect r="-3659"/>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433BA5E4-E848-49B7-A36F-83F1161D94F4}"/>
              </a:ext>
            </a:extLst>
          </p:cNvPr>
          <p:cNvCxnSpPr>
            <a:stCxn id="17" idx="0"/>
          </p:cNvCxnSpPr>
          <p:nvPr/>
        </p:nvCxnSpPr>
        <p:spPr>
          <a:xfrm flipH="1" flipV="1">
            <a:off x="8476601" y="1535662"/>
            <a:ext cx="498764" cy="1360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7421029F-25E0-425E-B936-C9AA698B7A8D}"/>
              </a:ext>
            </a:extLst>
          </p:cNvPr>
          <p:cNvSpPr/>
          <p:nvPr/>
        </p:nvSpPr>
        <p:spPr>
          <a:xfrm>
            <a:off x="949620" y="2168746"/>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Vi vil </a:t>
            </a:r>
            <a:r>
              <a:rPr lang="nb-NO" sz="2400" dirty="0" err="1"/>
              <a:t>imputere</a:t>
            </a:r>
            <a:r>
              <a:rPr lang="nb-NO" sz="2400" dirty="0"/>
              <a:t> med formålet å </a:t>
            </a:r>
            <a:r>
              <a:rPr lang="nb-NO" sz="2400" u="sng" dirty="0"/>
              <a:t>redusere frafall skjevhet </a:t>
            </a:r>
            <a:r>
              <a:rPr lang="nb-NO" sz="2400" dirty="0"/>
              <a:t>og </a:t>
            </a:r>
            <a:r>
              <a:rPr lang="nb-NO" sz="2400" u="sng" dirty="0"/>
              <a:t>lage et «fult» og «rent» datasett</a:t>
            </a:r>
            <a:r>
              <a:rPr lang="nb-NO" sz="2400" dirty="0"/>
              <a:t>.</a:t>
            </a:r>
            <a:endParaRPr lang="nb-NO" sz="2400" dirty="0">
              <a:highlight>
                <a:srgbClr val="FFFF00"/>
              </a:highlight>
            </a:endParaRPr>
          </a:p>
        </p:txBody>
      </p:sp>
      <p:cxnSp>
        <p:nvCxnSpPr>
          <p:cNvPr id="3" name="Straight Arrow Connector 2">
            <a:extLst>
              <a:ext uri="{FF2B5EF4-FFF2-40B4-BE49-F238E27FC236}">
                <a16:creationId xmlns:a16="http://schemas.microsoft.com/office/drawing/2014/main" id="{FDEF2957-E834-460E-B6AC-01C3D2859426}"/>
              </a:ext>
            </a:extLst>
          </p:cNvPr>
          <p:cNvCxnSpPr>
            <a:cxnSpLocks/>
            <a:stCxn id="17" idx="2"/>
          </p:cNvCxnSpPr>
          <p:nvPr/>
        </p:nvCxnSpPr>
        <p:spPr>
          <a:xfrm flipH="1">
            <a:off x="8634845" y="3509177"/>
            <a:ext cx="340520" cy="744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8ADC7D4-9F95-4BB9-813C-490815D04D34}"/>
              </a:ext>
            </a:extLst>
          </p:cNvPr>
          <p:cNvSpPr/>
          <p:nvPr/>
        </p:nvSpPr>
        <p:spPr>
          <a:xfrm>
            <a:off x="949620" y="5026973"/>
            <a:ext cx="514638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Man bør sette markeringer på de observasjonene som ble </a:t>
            </a:r>
            <a:r>
              <a:rPr lang="nb-NO" sz="2400" dirty="0" err="1"/>
              <a:t>imputert</a:t>
            </a:r>
            <a:r>
              <a:rPr lang="nb-NO" sz="2400" dirty="0"/>
              <a:t>. </a:t>
            </a:r>
          </a:p>
        </p:txBody>
      </p:sp>
      <p:sp>
        <p:nvSpPr>
          <p:cNvPr id="2" name="Rectangle 1">
            <a:extLst>
              <a:ext uri="{FF2B5EF4-FFF2-40B4-BE49-F238E27FC236}">
                <a16:creationId xmlns:a16="http://schemas.microsoft.com/office/drawing/2014/main" id="{A7449E12-942D-421F-B86A-1E5BB835211F}"/>
              </a:ext>
            </a:extLst>
          </p:cNvPr>
          <p:cNvSpPr/>
          <p:nvPr/>
        </p:nvSpPr>
        <p:spPr>
          <a:xfrm>
            <a:off x="949620" y="3597859"/>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Behandling av </a:t>
            </a:r>
            <a:r>
              <a:rPr lang="nb-NO" sz="2400" dirty="0" err="1"/>
              <a:t>imputerte</a:t>
            </a:r>
            <a:r>
              <a:rPr lang="nb-NO" sz="2400" dirty="0"/>
              <a:t> datasett som «opprinnelig» </a:t>
            </a:r>
            <a:r>
              <a:rPr lang="en-US" sz="2400" dirty="0"/>
              <a:t>data </a:t>
            </a:r>
            <a:r>
              <a:rPr lang="en-US" sz="2400" dirty="0" err="1"/>
              <a:t>ofte</a:t>
            </a:r>
            <a:r>
              <a:rPr lang="en-US" sz="2400" dirty="0"/>
              <a:t> </a:t>
            </a:r>
            <a:r>
              <a:rPr lang="en-US" sz="2400" dirty="0" err="1"/>
              <a:t>fører</a:t>
            </a:r>
            <a:r>
              <a:rPr lang="en-US" sz="2400" dirty="0"/>
              <a:t> </a:t>
            </a:r>
            <a:r>
              <a:rPr lang="en-US" sz="2400" dirty="0" err="1"/>
              <a:t>til</a:t>
            </a:r>
            <a:r>
              <a:rPr lang="en-US" sz="2400" dirty="0"/>
              <a:t> </a:t>
            </a:r>
            <a:r>
              <a:rPr lang="en-US" sz="2400" dirty="0" err="1"/>
              <a:t>underestimering</a:t>
            </a:r>
            <a:r>
              <a:rPr lang="en-US" sz="2400" dirty="0"/>
              <a:t> av </a:t>
            </a:r>
            <a:r>
              <a:rPr lang="en-US" sz="2400" dirty="0" err="1"/>
              <a:t>variansen</a:t>
            </a:r>
            <a:r>
              <a:rPr lang="en-US" sz="2400" dirty="0"/>
              <a:t>.</a:t>
            </a:r>
            <a:endParaRPr lang="nb-NO" sz="2400" dirty="0"/>
          </a:p>
        </p:txBody>
      </p:sp>
    </p:spTree>
    <p:extLst>
      <p:ext uri="{BB962C8B-B14F-4D97-AF65-F5344CB8AC3E}">
        <p14:creationId xmlns:p14="http://schemas.microsoft.com/office/powerpoint/2010/main" val="17747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F10F4A-8F18-4183-83EE-FD5902023D30}"/>
              </a:ext>
            </a:extLst>
          </p:cNvPr>
          <p:cNvPicPr>
            <a:picLocks noGrp="1" noChangeAspect="1" noChangeArrowheads="1"/>
          </p:cNvPicPr>
          <p:nvPr>
            <p:ph sz="quarter" idx="11"/>
          </p:nvPr>
        </p:nvPicPr>
        <p:blipFill rotWithShape="1">
          <a:blip r:embed="rId3">
            <a:extLst>
              <a:ext uri="{28A0092B-C50C-407E-A947-70E740481C1C}">
                <a14:useLocalDpi xmlns:a14="http://schemas.microsoft.com/office/drawing/2010/main" val="0"/>
              </a:ext>
            </a:extLst>
          </a:blip>
          <a:srcRect t="10973"/>
          <a:stretch/>
        </p:blipFill>
        <p:spPr bwMode="auto">
          <a:xfrm>
            <a:off x="94170" y="897378"/>
            <a:ext cx="12003660" cy="6011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9926D8-8619-4FB5-9AD5-C7CDAE809938}"/>
              </a:ext>
            </a:extLst>
          </p:cNvPr>
          <p:cNvSpPr/>
          <p:nvPr/>
        </p:nvSpPr>
        <p:spPr>
          <a:xfrm>
            <a:off x="0" y="6400652"/>
            <a:ext cx="11032067" cy="507831"/>
          </a:xfrm>
          <a:prstGeom prst="rect">
            <a:avLst/>
          </a:prstGeom>
        </p:spPr>
        <p:txBody>
          <a:bodyPr wrap="square">
            <a:spAutoFit/>
          </a:bodyPr>
          <a:lstStyle/>
          <a:p>
            <a:pPr marL="171450" indent="-171450">
              <a:buFont typeface="Arial" panose="020B0604020202020204" pitchFamily="34" charset="0"/>
              <a:buChar char="•"/>
            </a:pPr>
            <a:r>
              <a:rPr lang="nb-NO" dirty="0">
                <a:hlinkClick r:id="rId4"/>
              </a:rPr>
              <a:t>https://statswiki.unece.org/download/attachments/185794796/Quality%20Indicators%20for%20the%20GSBPM%20-%20For%20Statistics%20derived%20from%20Surveys%20and%20Administrative%20Data%20Sources_Final.pdf?api=v2</a:t>
            </a:r>
            <a:r>
              <a:rPr lang="nb-NO" dirty="0"/>
              <a:t> </a:t>
            </a:r>
          </a:p>
          <a:p>
            <a:pPr marL="171450" indent="-171450">
              <a:buFont typeface="Arial" panose="020B0604020202020204" pitchFamily="34" charset="0"/>
              <a:buChar char="•"/>
            </a:pPr>
            <a:r>
              <a:rPr lang="nb-NO" dirty="0">
                <a:hlinkClick r:id="rId5"/>
              </a:rPr>
              <a:t>https://statswiki.unece.org/display/GSBPM/5.4+Edit+and+impute</a:t>
            </a:r>
            <a:r>
              <a:rPr lang="nb-NO" dirty="0"/>
              <a:t> </a:t>
            </a:r>
          </a:p>
        </p:txBody>
      </p:sp>
      <p:sp>
        <p:nvSpPr>
          <p:cNvPr id="9" name="Title 1">
            <a:extLst>
              <a:ext uri="{FF2B5EF4-FFF2-40B4-BE49-F238E27FC236}">
                <a16:creationId xmlns:a16="http://schemas.microsoft.com/office/drawing/2014/main" id="{86299099-03F4-423C-9A90-011B0ABEF254}"/>
              </a:ext>
            </a:extLst>
          </p:cNvPr>
          <p:cNvSpPr>
            <a:spLocks noGrp="1"/>
          </p:cNvSpPr>
          <p:nvPr>
            <p:ph type="title"/>
          </p:nvPr>
        </p:nvSpPr>
        <p:spPr>
          <a:xfrm>
            <a:off x="0" y="-200824"/>
            <a:ext cx="12192000" cy="1311128"/>
          </a:xfrm>
        </p:spPr>
        <p:txBody>
          <a:bodyPr/>
          <a:lstStyle/>
          <a:p>
            <a:r>
              <a:rPr lang="nb-NO" dirty="0"/>
              <a:t>Kvalitets indikatorer for GSBPM</a:t>
            </a:r>
            <a:r>
              <a:rPr lang="nb-NO" sz="3600" dirty="0"/>
              <a:t> (5.4 Editere og </a:t>
            </a:r>
            <a:r>
              <a:rPr lang="nb-NO" sz="3600" dirty="0" err="1"/>
              <a:t>imputere</a:t>
            </a:r>
            <a:r>
              <a:rPr lang="nb-NO" sz="3600" dirty="0"/>
              <a:t>)</a:t>
            </a:r>
            <a:endParaRPr lang="nb-NO" dirty="0"/>
          </a:p>
        </p:txBody>
      </p:sp>
      <p:cxnSp>
        <p:nvCxnSpPr>
          <p:cNvPr id="10" name="Straight Connector 9">
            <a:extLst>
              <a:ext uri="{FF2B5EF4-FFF2-40B4-BE49-F238E27FC236}">
                <a16:creationId xmlns:a16="http://schemas.microsoft.com/office/drawing/2014/main" id="{A96597AF-8AC4-427A-BA06-D1A9D960E361}"/>
              </a:ext>
            </a:extLst>
          </p:cNvPr>
          <p:cNvCxnSpPr/>
          <p:nvPr/>
        </p:nvCxnSpPr>
        <p:spPr>
          <a:xfrm>
            <a:off x="2453640" y="1402080"/>
            <a:ext cx="169164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047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C62B-FD1F-49D6-AE14-9BA41D8390AC}"/>
              </a:ext>
            </a:extLst>
          </p:cNvPr>
          <p:cNvSpPr>
            <a:spLocks noGrp="1"/>
          </p:cNvSpPr>
          <p:nvPr>
            <p:ph type="title"/>
          </p:nvPr>
        </p:nvSpPr>
        <p:spPr>
          <a:xfrm>
            <a:off x="471213" y="249712"/>
            <a:ext cx="9651619" cy="1311128"/>
          </a:xfrm>
        </p:spPr>
        <p:txBody>
          <a:bodyPr/>
          <a:lstStyle/>
          <a:p>
            <a:r>
              <a:rPr lang="nb-NO" dirty="0"/>
              <a:t>MCAR, MAR, NMAR*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9B3DB3-CCB0-456F-9BC4-7EB9E41F61AB}"/>
                  </a:ext>
                </a:extLst>
              </p:cNvPr>
              <p:cNvSpPr>
                <a:spLocks noGrp="1"/>
              </p:cNvSpPr>
              <p:nvPr>
                <p:ph sz="quarter" idx="13"/>
              </p:nvPr>
            </p:nvSpPr>
            <p:spPr>
              <a:xfrm>
                <a:off x="548794" y="1376321"/>
                <a:ext cx="9889067" cy="4702361"/>
              </a:xfrm>
            </p:spPr>
            <p:txBody>
              <a:bodyPr/>
              <a:lstStyle/>
              <a:p>
                <a:r>
                  <a:rPr lang="en-US" u="sng" dirty="0"/>
                  <a:t>Missing Completely At Random (MCAR): </a:t>
                </a:r>
                <a:r>
                  <a:rPr lang="en-US" dirty="0" err="1"/>
                  <a:t>frafall</a:t>
                </a:r>
                <a:r>
                  <a:rPr lang="en-US" dirty="0"/>
                  <a:t> </a:t>
                </a:r>
                <a:r>
                  <a:rPr lang="en-US" dirty="0" err="1"/>
                  <a:t>avhenger</a:t>
                </a:r>
                <a:r>
                  <a:rPr lang="en-US" dirty="0"/>
                  <a:t> </a:t>
                </a:r>
                <a:r>
                  <a:rPr lang="en-US" dirty="0" err="1"/>
                  <a:t>ikke</a:t>
                </a:r>
                <a:r>
                  <a:rPr lang="en-US" dirty="0"/>
                  <a:t> av </a:t>
                </a:r>
                <a14:m>
                  <m:oMath xmlns:m="http://schemas.openxmlformats.org/officeDocument/2006/math">
                    <m:sSub>
                      <m:sSubPr>
                        <m:ctrlPr>
                          <a:rPr lang="en-US" i="1" dirty="0">
                            <a:latin typeface="Cambria Math" panose="02040503050406030204" pitchFamily="18" charset="0"/>
                          </a:rPr>
                        </m:ctrlPr>
                      </m:sSubPr>
                      <m:e>
                        <m:r>
                          <a:rPr lang="nb-NO" b="0" i="1" dirty="0" smtClean="0">
                            <a:latin typeface="Cambria Math" panose="02040503050406030204" pitchFamily="18" charset="0"/>
                          </a:rPr>
                          <m:t>𝑦</m:t>
                        </m:r>
                      </m:e>
                      <m:sub>
                        <m:r>
                          <a:rPr lang="en-US" i="1" dirty="0">
                            <a:latin typeface="Cambria Math" panose="02040503050406030204" pitchFamily="18" charset="0"/>
                          </a:rPr>
                          <m:t>𝑖</m:t>
                        </m:r>
                      </m:sub>
                    </m:sSub>
                  </m:oMath>
                </a14:m>
                <a:r>
                  <a:rPr lang="en-US" dirty="0"/>
                  <a:t>(variable av interesse) </a:t>
                </a:r>
                <a:r>
                  <a:rPr lang="en-US" dirty="0" err="1"/>
                  <a:t>eller</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oMath>
                </a14:m>
                <a:r>
                  <a:rPr lang="en-US" dirty="0"/>
                  <a:t>(</a:t>
                </a:r>
                <a:r>
                  <a:rPr lang="en-US" dirty="0" err="1"/>
                  <a:t>hjelpevariabel</a:t>
                </a:r>
                <a:r>
                  <a:rPr lang="en-US" dirty="0"/>
                  <a:t>)</a:t>
                </a:r>
              </a:p>
              <a:p>
                <a:pPr lvl="1"/>
                <a:r>
                  <a:rPr lang="en-US" dirty="0" err="1"/>
                  <a:t>Svar-frafall</a:t>
                </a:r>
                <a:r>
                  <a:rPr lang="en-US" dirty="0"/>
                  <a:t> </a:t>
                </a:r>
                <a:r>
                  <a:rPr lang="en-US" dirty="0" err="1"/>
                  <a:t>kan</a:t>
                </a:r>
                <a:r>
                  <a:rPr lang="en-US" dirty="0"/>
                  <a:t> </a:t>
                </a:r>
                <a:r>
                  <a:rPr lang="en-US" dirty="0" err="1"/>
                  <a:t>ignoreres</a:t>
                </a:r>
                <a:endParaRPr lang="en-US" dirty="0"/>
              </a:p>
              <a:p>
                <a:r>
                  <a:rPr lang="en-US" u="sng" dirty="0"/>
                  <a:t>Missing At Random (MAR): </a:t>
                </a:r>
                <a:r>
                  <a:rPr lang="en-US" dirty="0" err="1"/>
                  <a:t>frafall</a:t>
                </a:r>
                <a:r>
                  <a:rPr lang="en-US" dirty="0"/>
                  <a:t> </a:t>
                </a:r>
                <a:r>
                  <a:rPr lang="en-US" dirty="0" err="1"/>
                  <a:t>avhenger</a:t>
                </a:r>
                <a:r>
                  <a:rPr lang="en-US" dirty="0"/>
                  <a:t> av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nb-NO" b="0" i="1" dirty="0" smtClean="0">
                        <a:latin typeface="Cambria Math" panose="02040503050406030204" pitchFamily="18" charset="0"/>
                      </a:rPr>
                      <m:t>,</m:t>
                    </m:r>
                  </m:oMath>
                </a14:m>
                <a:r>
                  <a:rPr lang="en-US" dirty="0"/>
                  <a:t> men </a:t>
                </a:r>
                <a:r>
                  <a:rPr lang="en-US" dirty="0" err="1"/>
                  <a:t>ikke</a:t>
                </a:r>
                <a:r>
                  <a:rPr lang="en-US" dirty="0"/>
                  <a:t> av </a:t>
                </a:r>
                <a14:m>
                  <m:oMath xmlns:m="http://schemas.openxmlformats.org/officeDocument/2006/math">
                    <m:sSub>
                      <m:sSubPr>
                        <m:ctrlPr>
                          <a:rPr lang="en-US" i="1" dirty="0">
                            <a:latin typeface="Cambria Math" panose="02040503050406030204" pitchFamily="18" charset="0"/>
                          </a:rPr>
                        </m:ctrlPr>
                      </m:sSubPr>
                      <m:e>
                        <m:r>
                          <a:rPr lang="nb-NO" i="1" dirty="0">
                            <a:latin typeface="Cambria Math" panose="02040503050406030204" pitchFamily="18" charset="0"/>
                          </a:rPr>
                          <m:t>𝑦</m:t>
                        </m:r>
                      </m:e>
                      <m:sub>
                        <m:r>
                          <a:rPr lang="en-US" i="1" dirty="0">
                            <a:latin typeface="Cambria Math" panose="02040503050406030204" pitchFamily="18" charset="0"/>
                          </a:rPr>
                          <m:t>𝑖</m:t>
                        </m:r>
                      </m:sub>
                    </m:sSub>
                  </m:oMath>
                </a14:m>
                <a:endParaRPr lang="en-US" dirty="0"/>
              </a:p>
              <a:p>
                <a:pPr lvl="1"/>
                <a:r>
                  <a:rPr lang="en-US" dirty="0"/>
                  <a:t>Vi </a:t>
                </a:r>
                <a:r>
                  <a:rPr lang="en-US" dirty="0" err="1"/>
                  <a:t>kan</a:t>
                </a:r>
                <a:r>
                  <a:rPr lang="en-US" dirty="0"/>
                  <a:t> </a:t>
                </a:r>
                <a:r>
                  <a:rPr lang="en-US" dirty="0" err="1"/>
                  <a:t>modellere</a:t>
                </a:r>
                <a:r>
                  <a:rPr lang="en-US" dirty="0"/>
                  <a:t> </a:t>
                </a:r>
                <a:r>
                  <a:rPr lang="en-US" dirty="0" err="1"/>
                  <a:t>svar-frafall</a:t>
                </a:r>
                <a:endParaRPr lang="en-US" dirty="0"/>
              </a:p>
              <a:p>
                <a:r>
                  <a:rPr lang="en-US" u="sng" dirty="0"/>
                  <a:t>Not Missing At Random (NMAR): </a:t>
                </a:r>
                <a:r>
                  <a:rPr lang="en-US" dirty="0"/>
                  <a:t>frafall </a:t>
                </a:r>
                <a:r>
                  <a:rPr lang="en-US" dirty="0" err="1"/>
                  <a:t>avhenger</a:t>
                </a:r>
                <a:r>
                  <a:rPr lang="en-US" dirty="0"/>
                  <a:t> av </a:t>
                </a:r>
                <a:r>
                  <a:rPr lang="en-US" dirty="0" err="1"/>
                  <a:t>både</a:t>
                </a:r>
                <a:r>
                  <a:rPr lang="en-US" dirty="0"/>
                  <a:t> </a:t>
                </a:r>
                <a14:m>
                  <m:oMath xmlns:m="http://schemas.openxmlformats.org/officeDocument/2006/math">
                    <m:sSub>
                      <m:sSubPr>
                        <m:ctrlPr>
                          <a:rPr lang="en-US" i="1" dirty="0">
                            <a:latin typeface="Cambria Math" panose="02040503050406030204" pitchFamily="18" charset="0"/>
                          </a:rPr>
                        </m:ctrlPr>
                      </m:sSubPr>
                      <m:e>
                        <m:r>
                          <a:rPr lang="nb-NO" i="1" dirty="0">
                            <a:latin typeface="Cambria Math" panose="02040503050406030204" pitchFamily="18" charset="0"/>
                          </a:rPr>
                          <m:t>𝑦</m:t>
                        </m:r>
                      </m:e>
                      <m:sub>
                        <m:r>
                          <a:rPr lang="en-US" i="1" dirty="0">
                            <a:latin typeface="Cambria Math" panose="02040503050406030204" pitchFamily="18" charset="0"/>
                          </a:rPr>
                          <m:t>𝑖</m:t>
                        </m:r>
                      </m:sub>
                    </m:sSub>
                  </m:oMath>
                </a14:m>
                <a:r>
                  <a:rPr lang="en-US" dirty="0"/>
                  <a:t>(variable av interesse) </a:t>
                </a:r>
                <a:r>
                  <a:rPr lang="en-US" dirty="0" err="1"/>
                  <a:t>og</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oMath>
                </a14:m>
                <a:r>
                  <a:rPr lang="en-US" dirty="0"/>
                  <a:t>(</a:t>
                </a:r>
                <a:r>
                  <a:rPr lang="en-US" dirty="0" err="1"/>
                  <a:t>hjelpevariabel</a:t>
                </a:r>
                <a:r>
                  <a:rPr lang="en-US" dirty="0"/>
                  <a:t>)</a:t>
                </a:r>
              </a:p>
              <a:p>
                <a:pPr lvl="1"/>
                <a:r>
                  <a:rPr lang="en-US" dirty="0" err="1"/>
                  <a:t>Modellering</a:t>
                </a:r>
                <a:r>
                  <a:rPr lang="en-US" dirty="0"/>
                  <a:t> </a:t>
                </a:r>
                <a:r>
                  <a:rPr lang="en-US" dirty="0" err="1"/>
                  <a:t>ønskelig</a:t>
                </a:r>
                <a:r>
                  <a:rPr lang="en-US" dirty="0"/>
                  <a:t>, men </a:t>
                </a:r>
                <a:r>
                  <a:rPr lang="en-US" dirty="0" err="1"/>
                  <a:t>kan</a:t>
                </a:r>
                <a:r>
                  <a:rPr lang="en-US" dirty="0"/>
                  <a:t> </a:t>
                </a:r>
                <a:r>
                  <a:rPr lang="en-US" dirty="0" err="1"/>
                  <a:t>ikke</a:t>
                </a:r>
                <a:r>
                  <a:rPr lang="en-US" dirty="0"/>
                  <a:t> </a:t>
                </a:r>
                <a:r>
                  <a:rPr lang="en-US" dirty="0" err="1"/>
                  <a:t>forvente</a:t>
                </a:r>
                <a:r>
                  <a:rPr lang="en-US" dirty="0"/>
                  <a:t> </a:t>
                </a:r>
                <a:r>
                  <a:rPr lang="en-US" dirty="0" err="1"/>
                  <a:t>en</a:t>
                </a:r>
                <a:r>
                  <a:rPr lang="en-US" dirty="0"/>
                  <a:t> </a:t>
                </a:r>
                <a:r>
                  <a:rPr lang="en-US" dirty="0" err="1"/>
                  <a:t>perfekt</a:t>
                </a:r>
                <a:r>
                  <a:rPr lang="en-US" dirty="0"/>
                  <a:t> </a:t>
                </a:r>
                <a:r>
                  <a:rPr lang="en-US" dirty="0" err="1"/>
                  <a:t>modell</a:t>
                </a:r>
                <a:endParaRPr lang="en-US" dirty="0"/>
              </a:p>
              <a:p>
                <a:pPr lvl="1"/>
                <a:r>
                  <a:rPr lang="en-US" dirty="0" err="1"/>
                  <a:t>Mest</a:t>
                </a:r>
                <a:r>
                  <a:rPr lang="en-US" dirty="0"/>
                  <a:t> </a:t>
                </a:r>
                <a:r>
                  <a:rPr lang="en-US" dirty="0" err="1"/>
                  <a:t>vanlig</a:t>
                </a:r>
                <a:r>
                  <a:rPr lang="en-US" dirty="0"/>
                  <a:t> </a:t>
                </a:r>
                <a:r>
                  <a:rPr lang="en-US" dirty="0" err="1"/>
                  <a:t>i</a:t>
                </a:r>
                <a:r>
                  <a:rPr lang="en-US" dirty="0"/>
                  <a:t> </a:t>
                </a:r>
                <a:r>
                  <a:rPr lang="en-US" dirty="0" err="1"/>
                  <a:t>virkeligheten</a:t>
                </a:r>
                <a:r>
                  <a:rPr lang="en-US" dirty="0"/>
                  <a:t>. </a:t>
                </a:r>
                <a:r>
                  <a:rPr lang="en-US" dirty="0" err="1"/>
                  <a:t>Vanlig</a:t>
                </a:r>
                <a:r>
                  <a:rPr lang="en-US" dirty="0"/>
                  <a:t> </a:t>
                </a:r>
                <a:r>
                  <a:rPr lang="en-US" dirty="0" err="1"/>
                  <a:t>behandlet</a:t>
                </a:r>
                <a:r>
                  <a:rPr lang="en-US" dirty="0"/>
                  <a:t> </a:t>
                </a:r>
                <a:r>
                  <a:rPr lang="en-US" dirty="0" err="1"/>
                  <a:t>som</a:t>
                </a:r>
                <a:r>
                  <a:rPr lang="en-US" dirty="0"/>
                  <a:t> MAR</a:t>
                </a:r>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79B3DB3-CCB0-456F-9BC4-7EB9E41F61AB}"/>
                  </a:ext>
                </a:extLst>
              </p:cNvPr>
              <p:cNvSpPr>
                <a:spLocks noGrp="1" noRot="1" noChangeAspect="1" noMove="1" noResize="1" noEditPoints="1" noAdjustHandles="1" noChangeArrowheads="1" noChangeShapeType="1" noTextEdit="1"/>
              </p:cNvSpPr>
              <p:nvPr>
                <p:ph sz="quarter" idx="13"/>
              </p:nvPr>
            </p:nvSpPr>
            <p:spPr>
              <a:xfrm>
                <a:off x="548794" y="1376321"/>
                <a:ext cx="9889067" cy="4702361"/>
              </a:xfrm>
              <a:blipFill>
                <a:blip r:embed="rId3"/>
                <a:stretch>
                  <a:fillRect l="-801" b="-8690"/>
                </a:stretch>
              </a:blipFill>
            </p:spPr>
            <p:txBody>
              <a:bodyPr/>
              <a:lstStyle/>
              <a:p>
                <a:r>
                  <a:rPr lang="nb-NO">
                    <a:noFill/>
                  </a:rPr>
                  <a:t> </a:t>
                </a:r>
              </a:p>
            </p:txBody>
          </p:sp>
        </mc:Fallback>
      </mc:AlternateContent>
      <p:sp>
        <p:nvSpPr>
          <p:cNvPr id="4" name="Rectangle 3">
            <a:extLst>
              <a:ext uri="{FF2B5EF4-FFF2-40B4-BE49-F238E27FC236}">
                <a16:creationId xmlns:a16="http://schemas.microsoft.com/office/drawing/2014/main" id="{6E28E4D2-71B6-4C4F-983E-CE34F65D699E}"/>
              </a:ext>
            </a:extLst>
          </p:cNvPr>
          <p:cNvSpPr/>
          <p:nvPr/>
        </p:nvSpPr>
        <p:spPr>
          <a:xfrm>
            <a:off x="82872" y="6608288"/>
            <a:ext cx="5144357" cy="230832"/>
          </a:xfrm>
          <a:prstGeom prst="rect">
            <a:avLst/>
          </a:prstGeom>
        </p:spPr>
        <p:txBody>
          <a:bodyPr wrap="none">
            <a:spAutoFit/>
          </a:bodyPr>
          <a:lstStyle/>
          <a:p>
            <a:r>
              <a:rPr lang="en-US" dirty="0">
                <a:solidFill>
                  <a:srgbClr val="222222"/>
                </a:solidFill>
                <a:latin typeface="Arial" panose="020B0604020202020204" pitchFamily="34" charset="0"/>
              </a:rPr>
              <a:t>*Little, R. J., &amp; Rubin, D. B. (2002). </a:t>
            </a:r>
            <a:r>
              <a:rPr lang="en-US" i="1" dirty="0">
                <a:solidFill>
                  <a:srgbClr val="222222"/>
                </a:solidFill>
                <a:latin typeface="Arial" panose="020B0604020202020204" pitchFamily="34" charset="0"/>
              </a:rPr>
              <a:t>Statistical analysis with missing data, 2</a:t>
            </a:r>
            <a:r>
              <a:rPr lang="en-US" i="1" baseline="30000" dirty="0">
                <a:solidFill>
                  <a:srgbClr val="222222"/>
                </a:solidFill>
                <a:latin typeface="Arial" panose="020B0604020202020204" pitchFamily="34" charset="0"/>
              </a:rPr>
              <a:t>nd</a:t>
            </a:r>
            <a:r>
              <a:rPr lang="en-US" i="1" dirty="0">
                <a:solidFill>
                  <a:srgbClr val="222222"/>
                </a:solidFill>
                <a:latin typeface="Arial" panose="020B0604020202020204" pitchFamily="34" charset="0"/>
              </a:rPr>
              <a:t> ed, New York, Wiley</a:t>
            </a:r>
            <a:endParaRPr lang="nb-NO" dirty="0"/>
          </a:p>
        </p:txBody>
      </p:sp>
    </p:spTree>
    <p:extLst>
      <p:ext uri="{BB962C8B-B14F-4D97-AF65-F5344CB8AC3E}">
        <p14:creationId xmlns:p14="http://schemas.microsoft.com/office/powerpoint/2010/main" val="26709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s Test Automation Better Than Manual testing?">
            <a:extLst>
              <a:ext uri="{FF2B5EF4-FFF2-40B4-BE49-F238E27FC236}">
                <a16:creationId xmlns:a16="http://schemas.microsoft.com/office/drawing/2014/main" id="{CC9E1A24-B80F-4FDE-98F0-C78F1AC543AD}"/>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flipH="1">
            <a:off x="5753100" y="2860570"/>
            <a:ext cx="6438900" cy="32557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938A0C-5265-4974-BA8F-D3B18D735D77}"/>
              </a:ext>
            </a:extLst>
          </p:cNvPr>
          <p:cNvSpPr>
            <a:spLocks noGrp="1"/>
          </p:cNvSpPr>
          <p:nvPr>
            <p:ph type="title"/>
          </p:nvPr>
        </p:nvSpPr>
        <p:spPr>
          <a:xfrm>
            <a:off x="1219359" y="149696"/>
            <a:ext cx="9651619" cy="1311128"/>
          </a:xfrm>
        </p:spPr>
        <p:txBody>
          <a:bodyPr/>
          <a:lstStyle/>
          <a:p>
            <a:r>
              <a:rPr lang="nb-NO" dirty="0"/>
              <a:t>Typer av imputering:</a:t>
            </a:r>
          </a:p>
        </p:txBody>
      </p:sp>
      <p:sp>
        <p:nvSpPr>
          <p:cNvPr id="3" name="Content Placeholder 2">
            <a:extLst>
              <a:ext uri="{FF2B5EF4-FFF2-40B4-BE49-F238E27FC236}">
                <a16:creationId xmlns:a16="http://schemas.microsoft.com/office/drawing/2014/main" id="{D79216A2-70FD-471F-81BD-5B0A44EBDA29}"/>
              </a:ext>
            </a:extLst>
          </p:cNvPr>
          <p:cNvSpPr>
            <a:spLocks noGrp="1"/>
          </p:cNvSpPr>
          <p:nvPr>
            <p:ph sz="quarter" idx="11"/>
          </p:nvPr>
        </p:nvSpPr>
        <p:spPr>
          <a:xfrm>
            <a:off x="1219359" y="1166852"/>
            <a:ext cx="8007768" cy="4351631"/>
          </a:xfrm>
        </p:spPr>
        <p:txBody>
          <a:bodyPr/>
          <a:lstStyle/>
          <a:p>
            <a:r>
              <a:rPr lang="nb-NO" i="1" dirty="0"/>
              <a:t>Manuell: </a:t>
            </a:r>
            <a:r>
              <a:rPr lang="nb-NO" dirty="0"/>
              <a:t>ekspert kunnskap, </a:t>
            </a:r>
            <a:r>
              <a:rPr lang="nb-NO" dirty="0" err="1"/>
              <a:t>rekontakt</a:t>
            </a:r>
            <a:endParaRPr lang="nb-NO" dirty="0"/>
          </a:p>
          <a:p>
            <a:r>
              <a:rPr lang="nb-NO" i="1" dirty="0"/>
              <a:t>Automatisert </a:t>
            </a:r>
            <a:r>
              <a:rPr lang="nb-NO" dirty="0"/>
              <a:t>imputering</a:t>
            </a:r>
          </a:p>
          <a:p>
            <a:pPr lvl="1"/>
            <a:r>
              <a:rPr lang="en-US" i="1" dirty="0" err="1">
                <a:cs typeface="Arial" panose="020B0604020202020204" pitchFamily="34" charset="0"/>
              </a:rPr>
              <a:t>Modellbasert</a:t>
            </a:r>
            <a:r>
              <a:rPr lang="en-US" dirty="0">
                <a:cs typeface="Arial" panose="020B0604020202020204" pitchFamily="34" charset="0"/>
              </a:rPr>
              <a:t> imputering: </a:t>
            </a:r>
            <a:r>
              <a:rPr lang="en-US" dirty="0" err="1">
                <a:cs typeface="Arial" panose="020B0604020202020204" pitchFamily="34" charset="0"/>
              </a:rPr>
              <a:t>gjennomsnitt</a:t>
            </a:r>
            <a:r>
              <a:rPr lang="en-US" dirty="0">
                <a:cs typeface="Arial" panose="020B0604020202020204" pitchFamily="34" charset="0"/>
              </a:rPr>
              <a:t>, </a:t>
            </a:r>
            <a:r>
              <a:rPr lang="en-US" dirty="0" err="1">
                <a:cs typeface="Arial" panose="020B0604020202020204" pitchFamily="34" charset="0"/>
              </a:rPr>
              <a:t>regresjon</a:t>
            </a:r>
            <a:r>
              <a:rPr lang="en-US" dirty="0">
                <a:cs typeface="Arial" panose="020B0604020202020204" pitchFamily="34" charset="0"/>
              </a:rPr>
              <a:t>, decision tree, </a:t>
            </a:r>
            <a:r>
              <a:rPr lang="en-US" dirty="0" err="1">
                <a:cs typeface="Arial" panose="020B0604020202020204" pitchFamily="34" charset="0"/>
              </a:rPr>
              <a:t>osv</a:t>
            </a:r>
            <a:endParaRPr lang="en-US" dirty="0">
              <a:cs typeface="Arial" panose="020B0604020202020204" pitchFamily="34" charset="0"/>
            </a:endParaRPr>
          </a:p>
          <a:p>
            <a:pPr lvl="1"/>
            <a:r>
              <a:rPr lang="en-US" i="1" dirty="0">
                <a:cs typeface="Arial" panose="020B0604020202020204" pitchFamily="34" charset="0"/>
              </a:rPr>
              <a:t>Deck(donor) imputering</a:t>
            </a:r>
            <a:r>
              <a:rPr lang="en-US" dirty="0">
                <a:cs typeface="Arial" panose="020B0604020202020204" pitchFamily="34" charset="0"/>
              </a:rPr>
              <a:t>: Cold-deck, Hot-deck</a:t>
            </a:r>
          </a:p>
          <a:p>
            <a:pPr lvl="1"/>
            <a:r>
              <a:rPr lang="nb-NO" i="1" dirty="0">
                <a:cs typeface="Arial" panose="020B0604020202020204" pitchFamily="34" charset="0"/>
              </a:rPr>
              <a:t>Kombinert (Mixed) imputering</a:t>
            </a:r>
            <a:r>
              <a:rPr lang="nb-NO" dirty="0">
                <a:cs typeface="Arial" panose="020B0604020202020204" pitchFamily="34" charset="0"/>
              </a:rPr>
              <a:t>: kombinasjon av flere typer</a:t>
            </a:r>
          </a:p>
          <a:p>
            <a:pPr lvl="1"/>
            <a:r>
              <a:rPr lang="nb-NO" i="1" dirty="0">
                <a:cs typeface="Arial" panose="020B0604020202020204" pitchFamily="34" charset="0"/>
              </a:rPr>
              <a:t>Nevral nettverker</a:t>
            </a:r>
            <a:endParaRPr lang="nb-NO" dirty="0">
              <a:cs typeface="Arial" panose="020B0604020202020204" pitchFamily="34" charset="0"/>
            </a:endParaRPr>
          </a:p>
          <a:p>
            <a:r>
              <a:rPr lang="nb-NO" i="1" dirty="0" err="1"/>
              <a:t>Semi</a:t>
            </a:r>
            <a:r>
              <a:rPr lang="nb-NO" i="1" dirty="0"/>
              <a:t>-automatisert</a:t>
            </a:r>
            <a:r>
              <a:rPr lang="nb-NO" dirty="0"/>
              <a:t> imputering</a:t>
            </a:r>
          </a:p>
        </p:txBody>
      </p:sp>
      <p:sp>
        <p:nvSpPr>
          <p:cNvPr id="4" name="Rectangle 3">
            <a:extLst>
              <a:ext uri="{FF2B5EF4-FFF2-40B4-BE49-F238E27FC236}">
                <a16:creationId xmlns:a16="http://schemas.microsoft.com/office/drawing/2014/main" id="{224584A2-2B36-4A9F-A516-349304949630}"/>
              </a:ext>
            </a:extLst>
          </p:cNvPr>
          <p:cNvSpPr/>
          <p:nvPr/>
        </p:nvSpPr>
        <p:spPr>
          <a:xfrm>
            <a:off x="1235544" y="6304807"/>
            <a:ext cx="5258171" cy="230832"/>
          </a:xfrm>
          <a:prstGeom prst="rect">
            <a:avLst/>
          </a:prstGeom>
        </p:spPr>
        <p:txBody>
          <a:bodyPr wrap="none">
            <a:spAutoFit/>
          </a:bodyPr>
          <a:lstStyle/>
          <a:p>
            <a:r>
              <a:rPr lang="nb-NO" dirty="0" err="1"/>
              <a:t>Glossary</a:t>
            </a:r>
            <a:r>
              <a:rPr lang="nb-NO" dirty="0"/>
              <a:t>: </a:t>
            </a:r>
            <a:r>
              <a:rPr lang="nb-NO" dirty="0">
                <a:hlinkClick r:id="rId5"/>
              </a:rPr>
              <a:t>https://ec.europa.eu/eurostat/ramon/statmanuals/files/UN_editing_glossary_2000.pdf</a:t>
            </a:r>
            <a:r>
              <a:rPr lang="nb-NO" dirty="0"/>
              <a:t>,</a:t>
            </a:r>
          </a:p>
        </p:txBody>
      </p:sp>
    </p:spTree>
    <p:extLst>
      <p:ext uri="{BB962C8B-B14F-4D97-AF65-F5344CB8AC3E}">
        <p14:creationId xmlns:p14="http://schemas.microsoft.com/office/powerpoint/2010/main" val="4251041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5500B-2ACA-43E4-8369-82435B539F98}"/>
              </a:ext>
            </a:extLst>
          </p:cNvPr>
          <p:cNvSpPr>
            <a:spLocks noGrp="1"/>
          </p:cNvSpPr>
          <p:nvPr>
            <p:ph sz="quarter" idx="13"/>
          </p:nvPr>
        </p:nvSpPr>
        <p:spPr>
          <a:xfrm>
            <a:off x="1433610" y="1031224"/>
            <a:ext cx="8905345" cy="4608513"/>
          </a:xfrm>
        </p:spPr>
        <p:txBody>
          <a:bodyPr/>
          <a:lstStyle/>
          <a:p>
            <a:r>
              <a:rPr lang="nb-NO" i="1" dirty="0"/>
              <a:t>Deduktiv </a:t>
            </a:r>
            <a:r>
              <a:rPr lang="nb-NO" dirty="0"/>
              <a:t>imputering: </a:t>
            </a:r>
            <a:r>
              <a:rPr lang="nb-NO" altLang="en-US" sz="2000" dirty="0"/>
              <a:t>alder = </a:t>
            </a:r>
            <a:r>
              <a:rPr lang="en-US" altLang="en-US" sz="2000" dirty="0">
                <a:cs typeface="Arial" panose="020B0604020202020204" pitchFamily="34" charset="0"/>
              </a:rPr>
              <a:t>«9»</a:t>
            </a:r>
            <a:r>
              <a:rPr lang="nb-NO" altLang="en-US" sz="2000" dirty="0"/>
              <a:t> </a:t>
            </a:r>
            <a:r>
              <a:rPr lang="nb-NO" altLang="en-US" sz="2000" dirty="0">
                <a:cs typeface="Arial" panose="020B0604020202020204" pitchFamily="34" charset="0"/>
              </a:rPr>
              <a:t>→ Parstatus = </a:t>
            </a:r>
            <a:r>
              <a:rPr lang="en-US" altLang="en-US" sz="2000" dirty="0">
                <a:cs typeface="Arial" panose="020B0604020202020204" pitchFamily="34" charset="0"/>
              </a:rPr>
              <a:t>«</a:t>
            </a:r>
            <a:r>
              <a:rPr lang="nb-NO" altLang="en-US" sz="2000" dirty="0">
                <a:cs typeface="Arial" panose="020B0604020202020204" pitchFamily="34" charset="0"/>
              </a:rPr>
              <a:t>enslig</a:t>
            </a:r>
            <a:r>
              <a:rPr lang="en-US" altLang="en-US" sz="2000" dirty="0">
                <a:cs typeface="Arial" panose="020B0604020202020204" pitchFamily="34" charset="0"/>
              </a:rPr>
              <a:t>».</a:t>
            </a:r>
            <a:endParaRPr lang="en-US" altLang="en-US" dirty="0">
              <a:cs typeface="Arial" panose="020B0604020202020204" pitchFamily="34" charset="0"/>
            </a:endParaRPr>
          </a:p>
          <a:p>
            <a:r>
              <a:rPr lang="nb-NO" altLang="en-US" i="1" dirty="0">
                <a:cs typeface="Arial" panose="020B0604020202020204" pitchFamily="34" charset="0"/>
              </a:rPr>
              <a:t>Sannsynlighets</a:t>
            </a:r>
            <a:r>
              <a:rPr lang="en-US" altLang="en-US" dirty="0">
                <a:cs typeface="Arial" panose="020B0604020202020204" pitchFamily="34" charset="0"/>
              </a:rPr>
              <a:t> imputering: </a:t>
            </a:r>
            <a:r>
              <a:rPr lang="en-US" altLang="en-US" sz="2000" dirty="0">
                <a:cs typeface="Arial" panose="020B0604020202020204" pitchFamily="34" charset="0"/>
              </a:rPr>
              <a:t>Mann - 0.8, </a:t>
            </a:r>
            <a:r>
              <a:rPr lang="en-US" altLang="en-US" sz="2000" dirty="0" err="1">
                <a:cs typeface="Arial" panose="020B0604020202020204" pitchFamily="34" charset="0"/>
              </a:rPr>
              <a:t>kvinne</a:t>
            </a:r>
            <a:r>
              <a:rPr lang="en-US" altLang="en-US" sz="2000" dirty="0">
                <a:cs typeface="Arial" panose="020B0604020202020204" pitchFamily="34" charset="0"/>
              </a:rPr>
              <a:t> – 0.2</a:t>
            </a:r>
            <a:r>
              <a:rPr lang="en-US" altLang="en-US" dirty="0">
                <a:cs typeface="Arial" panose="020B0604020202020204" pitchFamily="34" charset="0"/>
              </a:rPr>
              <a:t>.</a:t>
            </a:r>
          </a:p>
          <a:p>
            <a:pPr>
              <a:lnSpc>
                <a:spcPct val="100000"/>
              </a:lnSpc>
            </a:pPr>
            <a:endParaRPr lang="en-US" altLang="en-US" dirty="0">
              <a:cs typeface="Arial" panose="020B0604020202020204" pitchFamily="34" charset="0"/>
            </a:endParaRPr>
          </a:p>
          <a:p>
            <a:r>
              <a:rPr lang="en-US" altLang="en-US" i="1" dirty="0" err="1">
                <a:cs typeface="Arial" panose="020B0604020202020204" pitchFamily="34" charset="0"/>
              </a:rPr>
              <a:t>En</a:t>
            </a:r>
            <a:r>
              <a:rPr lang="en-US" altLang="en-US" i="1" dirty="0">
                <a:cs typeface="Arial" panose="020B0604020202020204" pitchFamily="34" charset="0"/>
              </a:rPr>
              <a:t> variable </a:t>
            </a:r>
            <a:r>
              <a:rPr lang="en-US" altLang="en-US" dirty="0">
                <a:cs typeface="Arial" panose="020B0604020202020204" pitchFamily="34" charset="0"/>
              </a:rPr>
              <a:t>imputering: </a:t>
            </a:r>
            <a:r>
              <a:rPr lang="en-US" altLang="en-US" sz="2000" dirty="0" err="1">
                <a:cs typeface="Arial" panose="020B0604020202020204" pitchFamily="34" charset="0"/>
              </a:rPr>
              <a:t>imutere</a:t>
            </a:r>
            <a:r>
              <a:rPr lang="en-US" altLang="en-US" sz="2000" dirty="0">
                <a:cs typeface="Arial" panose="020B0604020202020204" pitchFamily="34" charset="0"/>
              </a:rPr>
              <a:t> </a:t>
            </a:r>
            <a:r>
              <a:rPr lang="en-US" altLang="en-US" sz="2000" dirty="0" err="1">
                <a:cs typeface="Arial" panose="020B0604020202020204" pitchFamily="34" charset="0"/>
              </a:rPr>
              <a:t>først</a:t>
            </a:r>
            <a:r>
              <a:rPr lang="en-US" altLang="en-US" sz="2000" dirty="0">
                <a:cs typeface="Arial" panose="020B0604020202020204" pitchFamily="34" charset="0"/>
              </a:rPr>
              <a:t> x1, </a:t>
            </a:r>
            <a:r>
              <a:rPr lang="en-US" altLang="en-US" sz="2000" dirty="0" err="1">
                <a:cs typeface="Arial" panose="020B0604020202020204" pitchFamily="34" charset="0"/>
              </a:rPr>
              <a:t>etterpå</a:t>
            </a:r>
            <a:r>
              <a:rPr lang="en-US" altLang="en-US" sz="2000" dirty="0">
                <a:cs typeface="Arial" panose="020B0604020202020204" pitchFamily="34" charset="0"/>
              </a:rPr>
              <a:t> x2</a:t>
            </a:r>
          </a:p>
          <a:p>
            <a:r>
              <a:rPr lang="en-US" altLang="en-US" i="1" dirty="0" err="1">
                <a:cs typeface="Arial" panose="020B0604020202020204" pitchFamily="34" charset="0"/>
              </a:rPr>
              <a:t>Multivariabel</a:t>
            </a:r>
            <a:r>
              <a:rPr lang="en-US" altLang="en-US" dirty="0">
                <a:cs typeface="Arial" panose="020B0604020202020204" pitchFamily="34" charset="0"/>
              </a:rPr>
              <a:t> imputering: </a:t>
            </a:r>
            <a:r>
              <a:rPr lang="en-US" altLang="en-US" sz="2000" dirty="0" err="1">
                <a:cs typeface="Arial" panose="020B0604020202020204" pitchFamily="34" charset="0"/>
              </a:rPr>
              <a:t>imputere</a:t>
            </a:r>
            <a:r>
              <a:rPr lang="en-US" altLang="en-US" sz="2000" dirty="0">
                <a:cs typeface="Arial" panose="020B0604020202020204" pitchFamily="34" charset="0"/>
              </a:rPr>
              <a:t> x1 </a:t>
            </a:r>
            <a:r>
              <a:rPr lang="en-US" altLang="en-US" sz="2000" dirty="0" err="1">
                <a:cs typeface="Arial" panose="020B0604020202020204" pitchFamily="34" charset="0"/>
              </a:rPr>
              <a:t>og</a:t>
            </a:r>
            <a:r>
              <a:rPr lang="en-US" altLang="en-US" sz="2000" dirty="0">
                <a:cs typeface="Arial" panose="020B0604020202020204" pitchFamily="34" charset="0"/>
              </a:rPr>
              <a:t> x2 </a:t>
            </a:r>
            <a:r>
              <a:rPr lang="en-US" altLang="en-US" sz="2000" dirty="0" err="1">
                <a:cs typeface="Arial" panose="020B0604020202020204" pitchFamily="34" charset="0"/>
              </a:rPr>
              <a:t>samtidig</a:t>
            </a:r>
            <a:r>
              <a:rPr lang="en-US" altLang="en-US" sz="2000" dirty="0">
                <a:cs typeface="Arial" panose="020B0604020202020204" pitchFamily="34" charset="0"/>
              </a:rPr>
              <a:t> </a:t>
            </a:r>
            <a:endParaRPr lang="en-US" altLang="en-US" dirty="0">
              <a:cs typeface="Arial" panose="020B0604020202020204" pitchFamily="34" charset="0"/>
            </a:endParaRPr>
          </a:p>
          <a:p>
            <a:pPr>
              <a:lnSpc>
                <a:spcPct val="100000"/>
              </a:lnSpc>
            </a:pPr>
            <a:endParaRPr lang="en-US" altLang="en-US" dirty="0">
              <a:cs typeface="Arial" panose="020B0604020202020204" pitchFamily="34" charset="0"/>
            </a:endParaRPr>
          </a:p>
          <a:p>
            <a:r>
              <a:rPr lang="en-US" altLang="en-US" i="1" dirty="0" err="1">
                <a:cs typeface="Arial" panose="020B0604020202020204" pitchFamily="34" charset="0"/>
              </a:rPr>
              <a:t>Enkel</a:t>
            </a:r>
            <a:r>
              <a:rPr lang="en-US" altLang="en-US" dirty="0">
                <a:cs typeface="Arial" panose="020B0604020202020204" pitchFamily="34" charset="0"/>
              </a:rPr>
              <a:t> imputering: </a:t>
            </a:r>
            <a:r>
              <a:rPr lang="en-US" altLang="en-US" dirty="0" err="1">
                <a:cs typeface="Arial" panose="020B0604020202020204" pitchFamily="34" charset="0"/>
              </a:rPr>
              <a:t>bruke</a:t>
            </a:r>
            <a:r>
              <a:rPr lang="en-US" altLang="en-US" dirty="0">
                <a:cs typeface="Arial" panose="020B0604020202020204" pitchFamily="34" charset="0"/>
              </a:rPr>
              <a:t> </a:t>
            </a:r>
            <a:r>
              <a:rPr lang="en-US" altLang="en-US" dirty="0" err="1">
                <a:cs typeface="Arial" panose="020B0604020202020204" pitchFamily="34" charset="0"/>
              </a:rPr>
              <a:t>resultater</a:t>
            </a:r>
            <a:r>
              <a:rPr lang="en-US" altLang="en-US" dirty="0">
                <a:cs typeface="Arial" panose="020B0604020202020204" pitchFamily="34" charset="0"/>
              </a:rPr>
              <a:t> </a:t>
            </a:r>
            <a:r>
              <a:rPr lang="en-US" altLang="en-US" dirty="0" err="1">
                <a:cs typeface="Arial" panose="020B0604020202020204" pitchFamily="34" charset="0"/>
              </a:rPr>
              <a:t>fra</a:t>
            </a:r>
            <a:r>
              <a:rPr lang="en-US" altLang="en-US" dirty="0">
                <a:cs typeface="Arial" panose="020B0604020202020204" pitchFamily="34" charset="0"/>
              </a:rPr>
              <a:t> </a:t>
            </a:r>
            <a:r>
              <a:rPr lang="en-US" altLang="en-US" dirty="0" err="1">
                <a:cs typeface="Arial" panose="020B0604020202020204" pitchFamily="34" charset="0"/>
              </a:rPr>
              <a:t>en</a:t>
            </a:r>
            <a:r>
              <a:rPr lang="en-US" altLang="en-US" dirty="0">
                <a:cs typeface="Arial" panose="020B0604020202020204" pitchFamily="34" charset="0"/>
              </a:rPr>
              <a:t> “</a:t>
            </a:r>
            <a:r>
              <a:rPr lang="en-US" altLang="en-US" dirty="0" err="1">
                <a:cs typeface="Arial" panose="020B0604020202020204" pitchFamily="34" charset="0"/>
              </a:rPr>
              <a:t>rimelig</a:t>
            </a:r>
            <a:r>
              <a:rPr lang="en-US" altLang="en-US" dirty="0">
                <a:cs typeface="Arial" panose="020B0604020202020204" pitchFamily="34" charset="0"/>
              </a:rPr>
              <a:t>” dataset</a:t>
            </a:r>
          </a:p>
          <a:p>
            <a:r>
              <a:rPr lang="en-US" altLang="en-US" i="1" dirty="0">
                <a:cs typeface="Arial" panose="020B0604020202020204" pitchFamily="34" charset="0"/>
              </a:rPr>
              <a:t>Multiple</a:t>
            </a:r>
            <a:r>
              <a:rPr lang="en-US" altLang="en-US" dirty="0">
                <a:cs typeface="Arial" panose="020B0604020202020204" pitchFamily="34" charset="0"/>
              </a:rPr>
              <a:t> imputering: </a:t>
            </a:r>
            <a:r>
              <a:rPr lang="en-US" altLang="en-US" dirty="0" err="1">
                <a:cs typeface="Arial" panose="020B0604020202020204" pitchFamily="34" charset="0"/>
              </a:rPr>
              <a:t>kombinere</a:t>
            </a:r>
            <a:r>
              <a:rPr lang="en-US" altLang="en-US" dirty="0">
                <a:cs typeface="Arial" panose="020B0604020202020204" pitchFamily="34" charset="0"/>
              </a:rPr>
              <a:t> </a:t>
            </a:r>
            <a:r>
              <a:rPr lang="en-US" altLang="en-US" dirty="0" err="1">
                <a:cs typeface="Arial" panose="020B0604020202020204" pitchFamily="34" charset="0"/>
              </a:rPr>
              <a:t>resultater</a:t>
            </a:r>
            <a:r>
              <a:rPr lang="en-US" altLang="en-US" dirty="0">
                <a:cs typeface="Arial" panose="020B0604020202020204" pitchFamily="34" charset="0"/>
              </a:rPr>
              <a:t> </a:t>
            </a:r>
            <a:r>
              <a:rPr lang="en-US" altLang="en-US" dirty="0" err="1">
                <a:cs typeface="Arial" panose="020B0604020202020204" pitchFamily="34" charset="0"/>
              </a:rPr>
              <a:t>fra</a:t>
            </a:r>
            <a:r>
              <a:rPr lang="en-US" altLang="en-US" dirty="0">
                <a:cs typeface="Arial" panose="020B0604020202020204" pitchFamily="34" charset="0"/>
              </a:rPr>
              <a:t> </a:t>
            </a:r>
            <a:r>
              <a:rPr lang="en-US" altLang="en-US" dirty="0" err="1">
                <a:cs typeface="Arial" panose="020B0604020202020204" pitchFamily="34" charset="0"/>
              </a:rPr>
              <a:t>flere</a:t>
            </a:r>
            <a:r>
              <a:rPr lang="en-US" altLang="en-US" dirty="0">
                <a:cs typeface="Arial" panose="020B0604020202020204" pitchFamily="34" charset="0"/>
              </a:rPr>
              <a:t> “</a:t>
            </a:r>
            <a:r>
              <a:rPr lang="en-US" altLang="en-US" dirty="0" err="1">
                <a:cs typeface="Arial" panose="020B0604020202020204" pitchFamily="34" charset="0"/>
              </a:rPr>
              <a:t>rimelig</a:t>
            </a:r>
            <a:r>
              <a:rPr lang="en-US" altLang="en-US" dirty="0">
                <a:cs typeface="Arial" panose="020B0604020202020204" pitchFamily="34" charset="0"/>
              </a:rPr>
              <a:t>” dataset</a:t>
            </a:r>
          </a:p>
          <a:p>
            <a:endParaRPr lang="en-US" altLang="en-US" dirty="0">
              <a:cs typeface="Arial" panose="020B0604020202020204" pitchFamily="34" charset="0"/>
            </a:endParaRPr>
          </a:p>
          <a:p>
            <a:endParaRPr lang="nb-NO" dirty="0"/>
          </a:p>
          <a:p>
            <a:endParaRPr lang="nb-NO" dirty="0"/>
          </a:p>
        </p:txBody>
      </p:sp>
      <p:sp>
        <p:nvSpPr>
          <p:cNvPr id="4" name="Title 1">
            <a:extLst>
              <a:ext uri="{FF2B5EF4-FFF2-40B4-BE49-F238E27FC236}">
                <a16:creationId xmlns:a16="http://schemas.microsoft.com/office/drawing/2014/main" id="{E6B7C725-3CBB-4A53-9D88-DE7998520EBD}"/>
              </a:ext>
            </a:extLst>
          </p:cNvPr>
          <p:cNvSpPr>
            <a:spLocks noGrp="1"/>
          </p:cNvSpPr>
          <p:nvPr>
            <p:ph type="title"/>
          </p:nvPr>
        </p:nvSpPr>
        <p:spPr>
          <a:xfrm>
            <a:off x="820546" y="76960"/>
            <a:ext cx="9651619" cy="1311128"/>
          </a:xfrm>
        </p:spPr>
        <p:txBody>
          <a:bodyPr/>
          <a:lstStyle/>
          <a:p>
            <a:r>
              <a:rPr lang="nb-NO" dirty="0"/>
              <a:t>Typer av imputering:</a:t>
            </a:r>
          </a:p>
        </p:txBody>
      </p:sp>
    </p:spTree>
    <p:extLst>
      <p:ext uri="{BB962C8B-B14F-4D97-AF65-F5344CB8AC3E}">
        <p14:creationId xmlns:p14="http://schemas.microsoft.com/office/powerpoint/2010/main" val="12151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B2C9-CD0C-44C5-9F0A-E340964B9DBC}"/>
              </a:ext>
            </a:extLst>
          </p:cNvPr>
          <p:cNvSpPr>
            <a:spLocks noGrp="1"/>
          </p:cNvSpPr>
          <p:nvPr>
            <p:ph type="ctrTitle"/>
          </p:nvPr>
        </p:nvSpPr>
        <p:spPr>
          <a:xfrm>
            <a:off x="1400991" y="2799917"/>
            <a:ext cx="9390018" cy="1015791"/>
          </a:xfrm>
        </p:spPr>
        <p:txBody>
          <a:bodyPr>
            <a:normAutofit fontScale="90000"/>
          </a:bodyPr>
          <a:lstStyle/>
          <a:p>
            <a:r>
              <a:rPr lang="nb-NO" dirty="0"/>
              <a:t>Regelbasert imputering med </a:t>
            </a:r>
            <a:r>
              <a:rPr lang="nb-NO" i="1" dirty="0" err="1"/>
              <a:t>dcmodify</a:t>
            </a:r>
            <a:endParaRPr lang="nb-NO" i="1" dirty="0"/>
          </a:p>
        </p:txBody>
      </p:sp>
    </p:spTree>
    <p:extLst>
      <p:ext uri="{BB962C8B-B14F-4D97-AF65-F5344CB8AC3E}">
        <p14:creationId xmlns:p14="http://schemas.microsoft.com/office/powerpoint/2010/main" val="338905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4632189E-0C85-466E-8062-F4139B9CBB6B}"/>
              </a:ext>
            </a:extLst>
          </p:cNvPr>
          <p:cNvSpPr>
            <a:spLocks noGrp="1"/>
          </p:cNvSpPr>
          <p:nvPr>
            <p:ph type="title"/>
          </p:nvPr>
        </p:nvSpPr>
        <p:spPr>
          <a:xfrm>
            <a:off x="668640" y="239321"/>
            <a:ext cx="9651619" cy="1311128"/>
          </a:xfrm>
        </p:spPr>
        <p:txBody>
          <a:bodyPr/>
          <a:lstStyle/>
          <a:p>
            <a:r>
              <a:rPr lang="en-US" dirty="0" err="1"/>
              <a:t>Regelbasert</a:t>
            </a:r>
            <a:r>
              <a:rPr lang="en-US" dirty="0"/>
              <a:t> imputering med </a:t>
            </a:r>
            <a:r>
              <a:rPr lang="en-US" i="1" dirty="0" err="1"/>
              <a:t>dcmodify</a:t>
            </a:r>
            <a:endParaRPr lang="nb-NO" i="1" dirty="0"/>
          </a:p>
        </p:txBody>
      </p:sp>
      <p:sp>
        <p:nvSpPr>
          <p:cNvPr id="5" name="Plassholder for innhold 4">
            <a:extLst>
              <a:ext uri="{FF2B5EF4-FFF2-40B4-BE49-F238E27FC236}">
                <a16:creationId xmlns:a16="http://schemas.microsoft.com/office/drawing/2014/main" id="{EE970C6A-ADB2-4F64-934B-FDB02A6E63D7}"/>
              </a:ext>
            </a:extLst>
          </p:cNvPr>
          <p:cNvSpPr>
            <a:spLocks noGrp="1"/>
          </p:cNvSpPr>
          <p:nvPr>
            <p:ph sz="quarter" idx="11"/>
          </p:nvPr>
        </p:nvSpPr>
        <p:spPr>
          <a:xfrm>
            <a:off x="762159" y="1439569"/>
            <a:ext cx="9651619" cy="3978862"/>
          </a:xfrm>
        </p:spPr>
        <p:txBody>
          <a:bodyPr/>
          <a:lstStyle/>
          <a:p>
            <a:r>
              <a:rPr lang="en-US" b="1" dirty="0"/>
              <a:t>‘if - then’ </a:t>
            </a:r>
            <a:r>
              <a:rPr lang="en-US" dirty="0"/>
              <a:t>type </a:t>
            </a:r>
            <a:r>
              <a:rPr lang="en-US" dirty="0" err="1"/>
              <a:t>påstander</a:t>
            </a:r>
            <a:r>
              <a:rPr lang="en-US" dirty="0"/>
              <a:t>: </a:t>
            </a:r>
          </a:p>
          <a:p>
            <a:pPr marL="0" indent="0">
              <a:buNone/>
            </a:pPr>
            <a:r>
              <a:rPr lang="en-US" b="1" dirty="0"/>
              <a:t>	if </a:t>
            </a:r>
            <a:r>
              <a:rPr lang="nb-NO" dirty="0"/>
              <a:t>Alder &lt; «0» </a:t>
            </a:r>
            <a:r>
              <a:rPr lang="en-US" b="1" dirty="0"/>
              <a:t>then</a:t>
            </a:r>
            <a:r>
              <a:rPr lang="nb-NO" dirty="0"/>
              <a:t> Alder = «-1»*Alder </a:t>
            </a:r>
          </a:p>
          <a:p>
            <a:pPr marL="0" indent="0">
              <a:buNone/>
            </a:pPr>
            <a:r>
              <a:rPr lang="en-US" b="1" dirty="0"/>
              <a:t>	if </a:t>
            </a:r>
            <a:r>
              <a:rPr lang="en-US" dirty="0"/>
              <a:t>is.na(</a:t>
            </a:r>
            <a:r>
              <a:rPr lang="nb-NO" dirty="0"/>
              <a:t>Alder) </a:t>
            </a:r>
            <a:r>
              <a:rPr lang="en-US" b="1" dirty="0"/>
              <a:t>then</a:t>
            </a:r>
            <a:r>
              <a:rPr lang="nb-NO" dirty="0"/>
              <a:t> Alder = </a:t>
            </a:r>
            <a:r>
              <a:rPr lang="nb-NO" dirty="0" err="1"/>
              <a:t>mean</a:t>
            </a:r>
            <a:r>
              <a:rPr lang="nb-NO" dirty="0"/>
              <a:t>(Alder, na.rm = TRUE) </a:t>
            </a:r>
          </a:p>
          <a:p>
            <a:r>
              <a:rPr lang="en-US" dirty="0" err="1"/>
              <a:t>Ofte</a:t>
            </a:r>
            <a:r>
              <a:rPr lang="en-US" dirty="0"/>
              <a:t> </a:t>
            </a:r>
            <a:r>
              <a:rPr lang="en-US" dirty="0" err="1"/>
              <a:t>basert</a:t>
            </a:r>
            <a:r>
              <a:rPr lang="en-US" dirty="0"/>
              <a:t> </a:t>
            </a:r>
            <a:r>
              <a:rPr lang="en-US" dirty="0" err="1"/>
              <a:t>på</a:t>
            </a:r>
            <a:r>
              <a:rPr lang="en-US" dirty="0"/>
              <a:t> </a:t>
            </a:r>
            <a:r>
              <a:rPr lang="en-US" b="1" dirty="0" err="1"/>
              <a:t>logisk</a:t>
            </a:r>
            <a:r>
              <a:rPr lang="en-US" b="1" dirty="0"/>
              <a:t> forhold</a:t>
            </a:r>
            <a:r>
              <a:rPr lang="en-US" dirty="0"/>
              <a:t> </a:t>
            </a:r>
            <a:r>
              <a:rPr lang="en-US" dirty="0" err="1"/>
              <a:t>eller</a:t>
            </a:r>
            <a:r>
              <a:rPr lang="en-US" dirty="0"/>
              <a:t> </a:t>
            </a:r>
            <a:r>
              <a:rPr lang="en-US" b="1" dirty="0" err="1"/>
              <a:t>ekspert</a:t>
            </a:r>
            <a:r>
              <a:rPr lang="en-US" b="1" dirty="0"/>
              <a:t> </a:t>
            </a:r>
            <a:r>
              <a:rPr lang="en-US" b="1" dirty="0" err="1"/>
              <a:t>kunnskap</a:t>
            </a:r>
            <a:r>
              <a:rPr lang="en-US" dirty="0"/>
              <a:t>. </a:t>
            </a:r>
          </a:p>
          <a:p>
            <a:r>
              <a:rPr lang="en-US" dirty="0"/>
              <a:t>Lett å </a:t>
            </a:r>
            <a:r>
              <a:rPr lang="en-US" dirty="0" err="1"/>
              <a:t>dokumentere</a:t>
            </a:r>
            <a:r>
              <a:rPr lang="en-US" dirty="0"/>
              <a:t>, </a:t>
            </a:r>
            <a:r>
              <a:rPr lang="en-US" dirty="0" err="1"/>
              <a:t>opprettholde</a:t>
            </a:r>
            <a:r>
              <a:rPr lang="en-US" dirty="0"/>
              <a:t> </a:t>
            </a:r>
            <a:r>
              <a:rPr lang="en-US" dirty="0" err="1"/>
              <a:t>orden</a:t>
            </a:r>
            <a:r>
              <a:rPr lang="en-US" dirty="0"/>
              <a:t> </a:t>
            </a:r>
            <a:r>
              <a:rPr lang="en-US" dirty="0" err="1"/>
              <a:t>og</a:t>
            </a:r>
            <a:r>
              <a:rPr lang="en-US" dirty="0"/>
              <a:t> </a:t>
            </a:r>
            <a:r>
              <a:rPr lang="en-US" dirty="0" err="1"/>
              <a:t>resonnere</a:t>
            </a:r>
            <a:r>
              <a:rPr lang="en-US" dirty="0"/>
              <a:t> </a:t>
            </a:r>
            <a:r>
              <a:rPr lang="en-US" dirty="0" err="1"/>
              <a:t>regler</a:t>
            </a:r>
            <a:r>
              <a:rPr lang="en-US" dirty="0"/>
              <a:t> med </a:t>
            </a:r>
            <a:r>
              <a:rPr lang="en-US" i="1" dirty="0" err="1"/>
              <a:t>dcmodify</a:t>
            </a:r>
            <a:endParaRPr lang="en-US" i="1" dirty="0"/>
          </a:p>
          <a:p>
            <a:endParaRPr lang="en-US" dirty="0"/>
          </a:p>
          <a:p>
            <a:pPr marL="0" indent="0">
              <a:lnSpc>
                <a:spcPct val="100000"/>
              </a:lnSpc>
              <a:buNone/>
            </a:pPr>
            <a:r>
              <a:rPr lang="nb-NO" sz="1600" dirty="0"/>
              <a:t>*</a:t>
            </a:r>
            <a:r>
              <a:rPr lang="nb-NO" sz="1600" dirty="0" err="1"/>
              <a:t>Build</a:t>
            </a:r>
            <a:r>
              <a:rPr lang="nb-NO" sz="1600" dirty="0"/>
              <a:t> by Mark van der Loo and Edwin de </a:t>
            </a:r>
            <a:r>
              <a:rPr lang="nb-NO" sz="1600" dirty="0" err="1"/>
              <a:t>Jonge</a:t>
            </a:r>
            <a:r>
              <a:rPr lang="nb-NO" sz="1600" dirty="0"/>
              <a:t>, </a:t>
            </a:r>
            <a:r>
              <a:rPr lang="nb-NO" sz="1600" dirty="0" err="1"/>
              <a:t>Statistics</a:t>
            </a:r>
            <a:r>
              <a:rPr lang="nb-NO" sz="1600" dirty="0"/>
              <a:t> </a:t>
            </a:r>
            <a:r>
              <a:rPr lang="nb-NO" sz="1600" dirty="0" err="1"/>
              <a:t>Netherlands</a:t>
            </a:r>
            <a:endParaRPr lang="nb-NO" sz="1600" dirty="0"/>
          </a:p>
          <a:p>
            <a:pPr marL="0" indent="0">
              <a:lnSpc>
                <a:spcPct val="100000"/>
              </a:lnSpc>
              <a:buNone/>
            </a:pPr>
            <a:r>
              <a:rPr lang="nb-NO" sz="1600" dirty="0">
                <a:hlinkClick r:id="rId3"/>
              </a:rPr>
              <a:t>https://cran.r-project.org/web/packages/dcmodify/vignettes/introduction.html</a:t>
            </a:r>
            <a:endParaRPr lang="nb-NO" sz="1600" dirty="0"/>
          </a:p>
          <a:p>
            <a:endParaRPr lang="nb-NO" sz="1600" dirty="0"/>
          </a:p>
          <a:p>
            <a:endParaRPr lang="nb-NO" dirty="0"/>
          </a:p>
        </p:txBody>
      </p:sp>
    </p:spTree>
    <p:extLst>
      <p:ext uri="{BB962C8B-B14F-4D97-AF65-F5344CB8AC3E}">
        <p14:creationId xmlns:p14="http://schemas.microsoft.com/office/powerpoint/2010/main" val="1534246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19CFD0DB-7F96-4C81-A19B-7687836DEC54}"/>
              </a:ext>
            </a:extLst>
          </p:cNvPr>
          <p:cNvSpPr>
            <a:spLocks noGrp="1"/>
          </p:cNvSpPr>
          <p:nvPr>
            <p:ph type="title"/>
          </p:nvPr>
        </p:nvSpPr>
        <p:spPr>
          <a:xfrm>
            <a:off x="686541" y="157241"/>
            <a:ext cx="8231854" cy="1477584"/>
          </a:xfrm>
        </p:spPr>
        <p:txBody>
          <a:bodyPr/>
          <a:lstStyle/>
          <a:p>
            <a:r>
              <a:rPr lang="nb-NO" dirty="0"/>
              <a:t>Grunnleggende arbeidsflyt</a:t>
            </a:r>
          </a:p>
        </p:txBody>
      </p:sp>
      <p:sp>
        <p:nvSpPr>
          <p:cNvPr id="2" name="Plassholder for tekst 1">
            <a:extLst>
              <a:ext uri="{FF2B5EF4-FFF2-40B4-BE49-F238E27FC236}">
                <a16:creationId xmlns:a16="http://schemas.microsoft.com/office/drawing/2014/main" id="{A2A6EECE-0E40-450E-90C3-BF057F39494E}"/>
              </a:ext>
            </a:extLst>
          </p:cNvPr>
          <p:cNvSpPr>
            <a:spLocks noGrp="1"/>
          </p:cNvSpPr>
          <p:nvPr>
            <p:ph type="body" sz="quarter" idx="10"/>
          </p:nvPr>
        </p:nvSpPr>
        <p:spPr>
          <a:xfrm>
            <a:off x="657218" y="1440340"/>
            <a:ext cx="10930197" cy="2038818"/>
          </a:xfrm>
          <a:noFill/>
        </p:spPr>
        <p:txBody>
          <a:bodyPr/>
          <a:lstStyle/>
          <a:p>
            <a:r>
              <a:rPr lang="en-US" dirty="0">
                <a:highlight>
                  <a:srgbClr val="C0C0C0"/>
                </a:highlight>
              </a:rPr>
              <a:t>data:</a:t>
            </a:r>
            <a:r>
              <a:rPr lang="en-US" dirty="0"/>
              <a:t> Det </a:t>
            </a:r>
            <a:r>
              <a:rPr lang="en-US" dirty="0" err="1"/>
              <a:t>er</a:t>
            </a:r>
            <a:r>
              <a:rPr lang="en-US" dirty="0"/>
              <a:t> </a:t>
            </a:r>
            <a:r>
              <a:rPr lang="en-US" dirty="0" err="1"/>
              <a:t>ditt</a:t>
            </a:r>
            <a:r>
              <a:rPr lang="en-US" dirty="0"/>
              <a:t> </a:t>
            </a:r>
            <a:r>
              <a:rPr lang="en-US" dirty="0" err="1"/>
              <a:t>datasett</a:t>
            </a:r>
            <a:r>
              <a:rPr lang="en-US" dirty="0"/>
              <a:t> (data </a:t>
            </a:r>
            <a:r>
              <a:rPr lang="en-US" dirty="0" err="1"/>
              <a:t>formate</a:t>
            </a:r>
            <a:r>
              <a:rPr lang="en-US" dirty="0"/>
              <a:t>: </a:t>
            </a:r>
            <a:r>
              <a:rPr lang="en-US" dirty="0" err="1"/>
              <a:t>data.frame</a:t>
            </a:r>
            <a:r>
              <a:rPr lang="en-US" dirty="0"/>
              <a:t>).</a:t>
            </a:r>
          </a:p>
          <a:p>
            <a:r>
              <a:rPr lang="en-US" dirty="0">
                <a:highlight>
                  <a:srgbClr val="C0C0C0"/>
                </a:highlight>
              </a:rPr>
              <a:t>modifier:</a:t>
            </a:r>
            <a:r>
              <a:rPr lang="en-US" dirty="0"/>
              <a:t> Object </a:t>
            </a:r>
            <a:r>
              <a:rPr lang="en-US" dirty="0" err="1"/>
              <a:t>som</a:t>
            </a:r>
            <a:r>
              <a:rPr lang="en-US" dirty="0"/>
              <a:t> </a:t>
            </a:r>
            <a:r>
              <a:rPr lang="en-US" dirty="0" err="1"/>
              <a:t>er</a:t>
            </a:r>
            <a:r>
              <a:rPr lang="en-US" dirty="0"/>
              <a:t> lager for </a:t>
            </a:r>
            <a:r>
              <a:rPr lang="en-US" dirty="0" err="1"/>
              <a:t>modifiserings</a:t>
            </a:r>
            <a:r>
              <a:rPr lang="en-US" dirty="0"/>
              <a:t> </a:t>
            </a:r>
            <a:r>
              <a:rPr lang="en-US" dirty="0" err="1"/>
              <a:t>regler</a:t>
            </a:r>
            <a:r>
              <a:rPr lang="en-US" dirty="0"/>
              <a:t>.</a:t>
            </a:r>
          </a:p>
          <a:p>
            <a:r>
              <a:rPr lang="en-US" dirty="0">
                <a:highlight>
                  <a:srgbClr val="C0C0C0"/>
                </a:highlight>
              </a:rPr>
              <a:t>modify:</a:t>
            </a:r>
            <a:r>
              <a:rPr lang="en-US" dirty="0"/>
              <a:t> </a:t>
            </a:r>
            <a:r>
              <a:rPr lang="en-US" dirty="0" err="1"/>
              <a:t>Funksjon</a:t>
            </a:r>
            <a:r>
              <a:rPr lang="en-US" dirty="0"/>
              <a:t> </a:t>
            </a:r>
            <a:r>
              <a:rPr lang="en-US" dirty="0" err="1"/>
              <a:t>som</a:t>
            </a:r>
            <a:r>
              <a:rPr lang="en-US" dirty="0"/>
              <a:t> </a:t>
            </a:r>
            <a:r>
              <a:rPr lang="en-US" dirty="0" err="1"/>
              <a:t>anvender</a:t>
            </a:r>
            <a:r>
              <a:rPr lang="en-US" dirty="0"/>
              <a:t> </a:t>
            </a:r>
            <a:r>
              <a:rPr lang="en-US" dirty="0" err="1"/>
              <a:t>modifiserings</a:t>
            </a:r>
            <a:r>
              <a:rPr lang="en-US" dirty="0"/>
              <a:t> </a:t>
            </a:r>
            <a:r>
              <a:rPr lang="en-US" dirty="0" err="1"/>
              <a:t>regler</a:t>
            </a:r>
            <a:r>
              <a:rPr lang="en-US" dirty="0"/>
              <a:t> </a:t>
            </a:r>
            <a:r>
              <a:rPr lang="en-US" dirty="0" err="1"/>
              <a:t>på</a:t>
            </a:r>
            <a:r>
              <a:rPr lang="en-US" dirty="0"/>
              <a:t> data.</a:t>
            </a:r>
          </a:p>
          <a:p>
            <a:endParaRPr lang="en-US" dirty="0"/>
          </a:p>
        </p:txBody>
      </p:sp>
      <p:sp>
        <p:nvSpPr>
          <p:cNvPr id="36" name="Rectangle 35">
            <a:extLst>
              <a:ext uri="{FF2B5EF4-FFF2-40B4-BE49-F238E27FC236}">
                <a16:creationId xmlns:a16="http://schemas.microsoft.com/office/drawing/2014/main" id="{8AE7C5C7-DF29-46AC-AF75-7E55A24E1637}"/>
              </a:ext>
            </a:extLst>
          </p:cNvPr>
          <p:cNvSpPr/>
          <p:nvPr/>
        </p:nvSpPr>
        <p:spPr>
          <a:xfrm>
            <a:off x="2285999" y="4124074"/>
            <a:ext cx="676448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modify( data, modifier(</a:t>
            </a:r>
            <a:r>
              <a:rPr lang="en-US" sz="2400" dirty="0" err="1"/>
              <a:t>modifiserings</a:t>
            </a:r>
            <a:r>
              <a:rPr lang="en-US" sz="2400" dirty="0"/>
              <a:t> </a:t>
            </a:r>
            <a:r>
              <a:rPr lang="en-US" sz="2400" dirty="0" err="1"/>
              <a:t>regler</a:t>
            </a:r>
            <a:r>
              <a:rPr lang="en-US" sz="2400" dirty="0"/>
              <a:t>)  ) </a:t>
            </a:r>
            <a:endParaRPr lang="nb-NO" sz="2400" dirty="0"/>
          </a:p>
        </p:txBody>
      </p:sp>
    </p:spTree>
    <p:extLst>
      <p:ext uri="{BB962C8B-B14F-4D97-AF65-F5344CB8AC3E}">
        <p14:creationId xmlns:p14="http://schemas.microsoft.com/office/powerpoint/2010/main" val="35580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C9BCECA-A9E6-4187-99C4-F6FC29014C9F}"/>
              </a:ext>
            </a:extLst>
          </p:cNvPr>
          <p:cNvSpPr>
            <a:spLocks noGrp="1"/>
          </p:cNvSpPr>
          <p:nvPr>
            <p:ph type="title"/>
          </p:nvPr>
        </p:nvSpPr>
        <p:spPr>
          <a:xfrm>
            <a:off x="1270190" y="277526"/>
            <a:ext cx="9651619" cy="977529"/>
          </a:xfrm>
        </p:spPr>
        <p:txBody>
          <a:bodyPr/>
          <a:lstStyle/>
          <a:p>
            <a:r>
              <a:rPr lang="en-GB" i="1" dirty="0"/>
              <a:t>modifier</a:t>
            </a:r>
            <a:r>
              <a:rPr lang="en-GB" dirty="0"/>
              <a:t> – </a:t>
            </a:r>
            <a:r>
              <a:rPr lang="en-GB" dirty="0" err="1"/>
              <a:t>definere</a:t>
            </a:r>
            <a:r>
              <a:rPr lang="en-GB" dirty="0"/>
              <a:t> </a:t>
            </a:r>
            <a:r>
              <a:rPr lang="en-GB" dirty="0" err="1"/>
              <a:t>og</a:t>
            </a:r>
            <a:r>
              <a:rPr lang="en-GB" dirty="0"/>
              <a:t> </a:t>
            </a:r>
            <a:r>
              <a:rPr lang="en-GB" dirty="0" err="1"/>
              <a:t>lagre</a:t>
            </a:r>
            <a:r>
              <a:rPr lang="en-GB" dirty="0"/>
              <a:t> </a:t>
            </a:r>
            <a:r>
              <a:rPr lang="en-GB" dirty="0" err="1"/>
              <a:t>regler</a:t>
            </a:r>
            <a:endParaRPr lang="en-GB" dirty="0"/>
          </a:p>
        </p:txBody>
      </p:sp>
      <p:grpSp>
        <p:nvGrpSpPr>
          <p:cNvPr id="12" name="Group 11">
            <a:extLst>
              <a:ext uri="{FF2B5EF4-FFF2-40B4-BE49-F238E27FC236}">
                <a16:creationId xmlns:a16="http://schemas.microsoft.com/office/drawing/2014/main" id="{D18C31D2-5A56-4604-8EA4-1D8EE79FC2EF}"/>
              </a:ext>
            </a:extLst>
          </p:cNvPr>
          <p:cNvGrpSpPr/>
          <p:nvPr/>
        </p:nvGrpSpPr>
        <p:grpSpPr>
          <a:xfrm>
            <a:off x="387332" y="1303575"/>
            <a:ext cx="10440949" cy="3037299"/>
            <a:chOff x="458432" y="3676501"/>
            <a:chExt cx="10440949" cy="3037299"/>
          </a:xfrm>
        </p:grpSpPr>
        <p:pic>
          <p:nvPicPr>
            <p:cNvPr id="15" name="Picture 14">
              <a:extLst>
                <a:ext uri="{FF2B5EF4-FFF2-40B4-BE49-F238E27FC236}">
                  <a16:creationId xmlns:a16="http://schemas.microsoft.com/office/drawing/2014/main" id="{A53B6715-BD07-431F-B571-0626901C50FE}"/>
                </a:ext>
              </a:extLst>
            </p:cNvPr>
            <p:cNvPicPr>
              <a:picLocks noChangeAspect="1"/>
            </p:cNvPicPr>
            <p:nvPr/>
          </p:nvPicPr>
          <p:blipFill>
            <a:blip r:embed="rId3"/>
            <a:stretch>
              <a:fillRect/>
            </a:stretch>
          </p:blipFill>
          <p:spPr>
            <a:xfrm>
              <a:off x="2447224" y="5008026"/>
              <a:ext cx="7297552" cy="819268"/>
            </a:xfrm>
            <a:prstGeom prst="rect">
              <a:avLst/>
            </a:prstGeom>
          </p:spPr>
        </p:pic>
        <p:sp>
          <p:nvSpPr>
            <p:cNvPr id="16" name="Rektangel 5">
              <a:extLst>
                <a:ext uri="{FF2B5EF4-FFF2-40B4-BE49-F238E27FC236}">
                  <a16:creationId xmlns:a16="http://schemas.microsoft.com/office/drawing/2014/main" id="{C4AA8767-3020-44E7-8292-7D461DAFCC09}"/>
                </a:ext>
              </a:extLst>
            </p:cNvPr>
            <p:cNvSpPr/>
            <p:nvPr/>
          </p:nvSpPr>
          <p:spPr>
            <a:xfrm>
              <a:off x="8169783" y="3711444"/>
              <a:ext cx="2729598"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a:solidFill>
                    <a:schemeClr val="tx1"/>
                  </a:solidFill>
                </a:rPr>
                <a:t>Modifiserings</a:t>
              </a:r>
              <a:r>
                <a:rPr lang="en-GB" sz="2000" dirty="0">
                  <a:solidFill>
                    <a:schemeClr val="tx1"/>
                  </a:solidFill>
                </a:rPr>
                <a:t> </a:t>
              </a:r>
              <a:r>
                <a:rPr lang="en-GB" sz="2000" dirty="0" err="1">
                  <a:solidFill>
                    <a:schemeClr val="tx1"/>
                  </a:solidFill>
                </a:rPr>
                <a:t>regler</a:t>
              </a:r>
              <a:endParaRPr lang="nb-NO" sz="2000" dirty="0">
                <a:solidFill>
                  <a:schemeClr val="tx1"/>
                </a:solidFill>
              </a:endParaRPr>
            </a:p>
          </p:txBody>
        </p:sp>
        <p:sp>
          <p:nvSpPr>
            <p:cNvPr id="18" name="Rektangel 8">
              <a:extLst>
                <a:ext uri="{FF2B5EF4-FFF2-40B4-BE49-F238E27FC236}">
                  <a16:creationId xmlns:a16="http://schemas.microsoft.com/office/drawing/2014/main" id="{B2E5E477-1F96-42DC-815E-4F47C0F4EB73}"/>
                </a:ext>
              </a:extLst>
            </p:cNvPr>
            <p:cNvSpPr/>
            <p:nvPr/>
          </p:nvSpPr>
          <p:spPr>
            <a:xfrm>
              <a:off x="458432" y="3676501"/>
              <a:ext cx="1935332"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Object </a:t>
              </a:r>
            </a:p>
          </p:txBody>
        </p:sp>
        <p:cxnSp>
          <p:nvCxnSpPr>
            <p:cNvPr id="19" name="Rett pilkobling 10">
              <a:extLst>
                <a:ext uri="{FF2B5EF4-FFF2-40B4-BE49-F238E27FC236}">
                  <a16:creationId xmlns:a16="http://schemas.microsoft.com/office/drawing/2014/main" id="{F21FEF07-D458-43E7-99B4-3A19FDEA1EB2}"/>
                </a:ext>
              </a:extLst>
            </p:cNvPr>
            <p:cNvCxnSpPr>
              <a:cxnSpLocks/>
              <a:stCxn id="16" idx="2"/>
            </p:cNvCxnSpPr>
            <p:nvPr/>
          </p:nvCxnSpPr>
          <p:spPr>
            <a:xfrm flipH="1">
              <a:off x="7090611" y="4359514"/>
              <a:ext cx="2443971" cy="9022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Rett pilkobling 13">
              <a:extLst>
                <a:ext uri="{FF2B5EF4-FFF2-40B4-BE49-F238E27FC236}">
                  <a16:creationId xmlns:a16="http://schemas.microsoft.com/office/drawing/2014/main" id="{77C5489E-5008-46FF-ACCC-239C02FD2174}"/>
                </a:ext>
              </a:extLst>
            </p:cNvPr>
            <p:cNvCxnSpPr>
              <a:cxnSpLocks/>
              <a:stCxn id="18" idx="2"/>
            </p:cNvCxnSpPr>
            <p:nvPr/>
          </p:nvCxnSpPr>
          <p:spPr>
            <a:xfrm>
              <a:off x="1426098" y="4324571"/>
              <a:ext cx="1050316" cy="1093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ktangel 7">
              <a:extLst>
                <a:ext uri="{FF2B5EF4-FFF2-40B4-BE49-F238E27FC236}">
                  <a16:creationId xmlns:a16="http://schemas.microsoft.com/office/drawing/2014/main" id="{EA3315E3-EF99-4198-9A48-00323626A2C9}"/>
                </a:ext>
              </a:extLst>
            </p:cNvPr>
            <p:cNvSpPr/>
            <p:nvPr/>
          </p:nvSpPr>
          <p:spPr>
            <a:xfrm>
              <a:off x="1224531" y="6065730"/>
              <a:ext cx="1935332"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Funksjon</a:t>
              </a:r>
              <a:endParaRPr lang="en-US" sz="2000" dirty="0">
                <a:solidFill>
                  <a:schemeClr val="tx1"/>
                </a:solidFill>
              </a:endParaRPr>
            </a:p>
          </p:txBody>
        </p:sp>
        <p:cxnSp>
          <p:nvCxnSpPr>
            <p:cNvPr id="22" name="Rett pilkobling 12">
              <a:extLst>
                <a:ext uri="{FF2B5EF4-FFF2-40B4-BE49-F238E27FC236}">
                  <a16:creationId xmlns:a16="http://schemas.microsoft.com/office/drawing/2014/main" id="{EB35DAAF-3C3E-49CA-A3D6-328A9D8BFD3D}"/>
                </a:ext>
              </a:extLst>
            </p:cNvPr>
            <p:cNvCxnSpPr>
              <a:cxnSpLocks/>
              <a:stCxn id="21" idx="0"/>
            </p:cNvCxnSpPr>
            <p:nvPr/>
          </p:nvCxnSpPr>
          <p:spPr>
            <a:xfrm flipV="1">
              <a:off x="2192197" y="5514699"/>
              <a:ext cx="1657908" cy="5510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EB0D2485-0909-4475-8228-0E23DC438811}"/>
              </a:ext>
            </a:extLst>
          </p:cNvPr>
          <p:cNvGrpSpPr/>
          <p:nvPr/>
        </p:nvGrpSpPr>
        <p:grpSpPr>
          <a:xfrm>
            <a:off x="2322664" y="4579310"/>
            <a:ext cx="4629425" cy="1555895"/>
            <a:chOff x="1787417" y="4670353"/>
            <a:chExt cx="4629425" cy="1555895"/>
          </a:xfrm>
        </p:grpSpPr>
        <p:sp>
          <p:nvSpPr>
            <p:cNvPr id="17" name="Rektangel 16">
              <a:extLst>
                <a:ext uri="{FF2B5EF4-FFF2-40B4-BE49-F238E27FC236}">
                  <a16:creationId xmlns:a16="http://schemas.microsoft.com/office/drawing/2014/main" id="{C5BD296E-B3A6-4688-8B2E-2FC9FBBA34B0}"/>
                </a:ext>
              </a:extLst>
            </p:cNvPr>
            <p:cNvSpPr/>
            <p:nvPr/>
          </p:nvSpPr>
          <p:spPr>
            <a:xfrm>
              <a:off x="1787417" y="4670353"/>
              <a:ext cx="4629425" cy="1555895"/>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nb-NO" sz="2400" dirty="0"/>
            </a:p>
          </p:txBody>
        </p:sp>
        <p:pic>
          <p:nvPicPr>
            <p:cNvPr id="5" name="Picture 4">
              <a:extLst>
                <a:ext uri="{FF2B5EF4-FFF2-40B4-BE49-F238E27FC236}">
                  <a16:creationId xmlns:a16="http://schemas.microsoft.com/office/drawing/2014/main" id="{2A7EB589-4E1B-4974-9491-3A23E9439013}"/>
                </a:ext>
              </a:extLst>
            </p:cNvPr>
            <p:cNvPicPr>
              <a:picLocks noChangeAspect="1"/>
            </p:cNvPicPr>
            <p:nvPr/>
          </p:nvPicPr>
          <p:blipFill>
            <a:blip r:embed="rId4"/>
            <a:stretch>
              <a:fillRect/>
            </a:stretch>
          </p:blipFill>
          <p:spPr>
            <a:xfrm>
              <a:off x="1906910" y="4744079"/>
              <a:ext cx="4293616" cy="1337954"/>
            </a:xfrm>
            <a:prstGeom prst="rect">
              <a:avLst/>
            </a:prstGeom>
          </p:spPr>
        </p:pic>
      </p:grpSp>
      <p:sp>
        <p:nvSpPr>
          <p:cNvPr id="3" name="Rectangle 2">
            <a:extLst>
              <a:ext uri="{FF2B5EF4-FFF2-40B4-BE49-F238E27FC236}">
                <a16:creationId xmlns:a16="http://schemas.microsoft.com/office/drawing/2014/main" id="{3D2C0209-A99E-4C24-AAAF-9B026FDE490C}"/>
              </a:ext>
            </a:extLst>
          </p:cNvPr>
          <p:cNvSpPr/>
          <p:nvPr/>
        </p:nvSpPr>
        <p:spPr>
          <a:xfrm>
            <a:off x="4730937" y="2912650"/>
            <a:ext cx="1552599" cy="22912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b-NO"/>
          </a:p>
        </p:txBody>
      </p:sp>
      <p:sp>
        <p:nvSpPr>
          <p:cNvPr id="23" name="Rektangel 8">
            <a:extLst>
              <a:ext uri="{FF2B5EF4-FFF2-40B4-BE49-F238E27FC236}">
                <a16:creationId xmlns:a16="http://schemas.microsoft.com/office/drawing/2014/main" id="{C367A710-D6C7-4126-A01F-618B633A2986}"/>
              </a:ext>
            </a:extLst>
          </p:cNvPr>
          <p:cNvSpPr/>
          <p:nvPr/>
        </p:nvSpPr>
        <p:spPr>
          <a:xfrm>
            <a:off x="4592225" y="1235091"/>
            <a:ext cx="1935332"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Vilkår</a:t>
            </a:r>
            <a:r>
              <a:rPr lang="en-US" sz="2000" dirty="0">
                <a:solidFill>
                  <a:schemeClr val="tx1"/>
                </a:solidFill>
              </a:rPr>
              <a:t> </a:t>
            </a:r>
          </a:p>
        </p:txBody>
      </p:sp>
      <p:cxnSp>
        <p:nvCxnSpPr>
          <p:cNvPr id="24" name="Rett pilkobling 13">
            <a:extLst>
              <a:ext uri="{FF2B5EF4-FFF2-40B4-BE49-F238E27FC236}">
                <a16:creationId xmlns:a16="http://schemas.microsoft.com/office/drawing/2014/main" id="{266ABF20-5D20-4C54-B6ED-90F98DB34311}"/>
              </a:ext>
            </a:extLst>
          </p:cNvPr>
          <p:cNvCxnSpPr>
            <a:cxnSpLocks/>
            <a:stCxn id="23" idx="2"/>
          </p:cNvCxnSpPr>
          <p:nvPr/>
        </p:nvCxnSpPr>
        <p:spPr>
          <a:xfrm>
            <a:off x="5559891" y="1883161"/>
            <a:ext cx="10266" cy="9231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12B48707-D5FF-497A-A8DB-5BEC3C91DD7B}"/>
              </a:ext>
            </a:extLst>
          </p:cNvPr>
          <p:cNvSpPr/>
          <p:nvPr/>
        </p:nvSpPr>
        <p:spPr>
          <a:xfrm>
            <a:off x="6376942" y="2912650"/>
            <a:ext cx="2183153" cy="22912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b-NO"/>
          </a:p>
        </p:txBody>
      </p:sp>
      <p:sp>
        <p:nvSpPr>
          <p:cNvPr id="26" name="Rectangle 25">
            <a:extLst>
              <a:ext uri="{FF2B5EF4-FFF2-40B4-BE49-F238E27FC236}">
                <a16:creationId xmlns:a16="http://schemas.microsoft.com/office/drawing/2014/main" id="{67D1BE18-8F75-4000-919B-276F4107CF56}"/>
              </a:ext>
            </a:extLst>
          </p:cNvPr>
          <p:cNvSpPr/>
          <p:nvPr/>
        </p:nvSpPr>
        <p:spPr>
          <a:xfrm>
            <a:off x="4397442" y="2888886"/>
            <a:ext cx="191025" cy="25288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54788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E9C0-D011-4FA5-997D-B8846517AF3C}"/>
              </a:ext>
            </a:extLst>
          </p:cNvPr>
          <p:cNvSpPr>
            <a:spLocks noGrp="1"/>
          </p:cNvSpPr>
          <p:nvPr>
            <p:ph type="title"/>
          </p:nvPr>
        </p:nvSpPr>
        <p:spPr>
          <a:xfrm>
            <a:off x="1219357" y="257134"/>
            <a:ext cx="9651619" cy="1311128"/>
          </a:xfrm>
        </p:spPr>
        <p:txBody>
          <a:bodyPr/>
          <a:lstStyle/>
          <a:p>
            <a:r>
              <a:rPr lang="nb-NO" dirty="0"/>
              <a:t>Plan for Kurset</a:t>
            </a:r>
          </a:p>
        </p:txBody>
      </p:sp>
      <p:sp>
        <p:nvSpPr>
          <p:cNvPr id="3" name="Content Placeholder 2">
            <a:extLst>
              <a:ext uri="{FF2B5EF4-FFF2-40B4-BE49-F238E27FC236}">
                <a16:creationId xmlns:a16="http://schemas.microsoft.com/office/drawing/2014/main" id="{B21ACAE0-F06D-43F0-9653-AF6AE9324841}"/>
              </a:ext>
            </a:extLst>
          </p:cNvPr>
          <p:cNvSpPr>
            <a:spLocks noGrp="1"/>
          </p:cNvSpPr>
          <p:nvPr>
            <p:ph sz="quarter" idx="11"/>
          </p:nvPr>
        </p:nvSpPr>
        <p:spPr>
          <a:xfrm>
            <a:off x="1219356" y="1350548"/>
            <a:ext cx="9651619" cy="3978862"/>
          </a:xfrm>
        </p:spPr>
        <p:txBody>
          <a:bodyPr/>
          <a:lstStyle/>
          <a:p>
            <a:pPr marL="0" indent="0">
              <a:buNone/>
            </a:pPr>
            <a:r>
              <a:rPr lang="nb-NO" sz="1800" dirty="0"/>
              <a:t>(9:00 – 10:00)</a:t>
            </a:r>
          </a:p>
          <a:p>
            <a:pPr lvl="1"/>
            <a:r>
              <a:rPr lang="nb-NO" sz="2400" dirty="0"/>
              <a:t>Imputering: begrep, formål, typer</a:t>
            </a:r>
          </a:p>
          <a:p>
            <a:pPr lvl="1"/>
            <a:r>
              <a:rPr lang="nb-NO" sz="2400" dirty="0"/>
              <a:t>Regelbasert imputering med R-pakken </a:t>
            </a:r>
            <a:r>
              <a:rPr lang="nb-NO" sz="2400" i="1" dirty="0" err="1"/>
              <a:t>dcmodify</a:t>
            </a:r>
            <a:r>
              <a:rPr lang="nb-NO" sz="2400" i="1" dirty="0"/>
              <a:t> + Øvelser i R</a:t>
            </a:r>
            <a:endParaRPr lang="nb-NO" sz="2200" i="1" dirty="0"/>
          </a:p>
          <a:p>
            <a:pPr marL="0" indent="0">
              <a:buNone/>
            </a:pPr>
            <a:r>
              <a:rPr lang="nb-NO" sz="1800" dirty="0"/>
              <a:t>(10:00 – 11:20) </a:t>
            </a:r>
          </a:p>
          <a:p>
            <a:pPr lvl="1"/>
            <a:r>
              <a:rPr lang="nb-NO" sz="2400" dirty="0"/>
              <a:t>Imputering med regresjon, nærmeste nabo og andre modeller med R-pakken </a:t>
            </a:r>
            <a:r>
              <a:rPr lang="nb-NO" sz="2400" i="1" dirty="0" err="1"/>
              <a:t>simputation</a:t>
            </a:r>
            <a:r>
              <a:rPr lang="nb-NO" sz="2400" i="1" dirty="0"/>
              <a:t> + Øvelser i R</a:t>
            </a:r>
          </a:p>
          <a:p>
            <a:pPr marL="0" indent="0">
              <a:buNone/>
            </a:pPr>
            <a:r>
              <a:rPr lang="nb-NO" sz="1800" dirty="0"/>
              <a:t>(11:20 – 12:00)</a:t>
            </a:r>
          </a:p>
          <a:p>
            <a:pPr lvl="1"/>
            <a:r>
              <a:rPr lang="nb-NO" sz="2400" dirty="0"/>
              <a:t>Logging av imputering med R-pakken </a:t>
            </a:r>
            <a:r>
              <a:rPr lang="nb-NO" sz="2400" i="1" dirty="0" err="1"/>
              <a:t>lumberjack</a:t>
            </a:r>
            <a:r>
              <a:rPr lang="nb-NO" sz="2400" i="1" dirty="0"/>
              <a:t> + Øvelser R</a:t>
            </a:r>
          </a:p>
          <a:p>
            <a:endParaRPr lang="nb-NO" dirty="0"/>
          </a:p>
        </p:txBody>
      </p:sp>
    </p:spTree>
    <p:extLst>
      <p:ext uri="{BB962C8B-B14F-4D97-AF65-F5344CB8AC3E}">
        <p14:creationId xmlns:p14="http://schemas.microsoft.com/office/powerpoint/2010/main" val="192019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p:txBody>
          <a:bodyPr/>
          <a:lstStyle/>
          <a:p>
            <a:r>
              <a:rPr lang="nb-NO" i="1" dirty="0" err="1"/>
              <a:t>modify</a:t>
            </a:r>
            <a:r>
              <a:rPr lang="nb-NO" dirty="0"/>
              <a:t> data med regler</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grpSp>
        <p:nvGrpSpPr>
          <p:cNvPr id="14" name="Group 13">
            <a:extLst>
              <a:ext uri="{FF2B5EF4-FFF2-40B4-BE49-F238E27FC236}">
                <a16:creationId xmlns:a16="http://schemas.microsoft.com/office/drawing/2014/main" id="{51E3769C-49CC-4F04-9F69-D65DF1BA0B3A}"/>
              </a:ext>
            </a:extLst>
          </p:cNvPr>
          <p:cNvGrpSpPr/>
          <p:nvPr/>
        </p:nvGrpSpPr>
        <p:grpSpPr>
          <a:xfrm>
            <a:off x="2683535" y="2025029"/>
            <a:ext cx="6502029" cy="2059134"/>
            <a:chOff x="2683535" y="2025029"/>
            <a:chExt cx="6502029" cy="2059134"/>
          </a:xfrm>
        </p:grpSpPr>
        <p:pic>
          <p:nvPicPr>
            <p:cNvPr id="19" name="Picture 18">
              <a:extLst>
                <a:ext uri="{FF2B5EF4-FFF2-40B4-BE49-F238E27FC236}">
                  <a16:creationId xmlns:a16="http://schemas.microsoft.com/office/drawing/2014/main" id="{6EA8BD0B-77DD-4733-8A78-8550BBF8D60E}"/>
                </a:ext>
              </a:extLst>
            </p:cNvPr>
            <p:cNvPicPr>
              <a:picLocks noChangeAspect="1"/>
            </p:cNvPicPr>
            <p:nvPr/>
          </p:nvPicPr>
          <p:blipFill>
            <a:blip r:embed="rId2"/>
            <a:stretch>
              <a:fillRect/>
            </a:stretch>
          </p:blipFill>
          <p:spPr>
            <a:xfrm>
              <a:off x="3645267" y="3619050"/>
              <a:ext cx="4717579" cy="465113"/>
            </a:xfrm>
            <a:prstGeom prst="rect">
              <a:avLst/>
            </a:prstGeom>
          </p:spPr>
        </p:pic>
        <p:sp>
          <p:nvSpPr>
            <p:cNvPr id="9" name="Rektangel 8">
              <a:extLst>
                <a:ext uri="{FF2B5EF4-FFF2-40B4-BE49-F238E27FC236}">
                  <a16:creationId xmlns:a16="http://schemas.microsoft.com/office/drawing/2014/main" id="{F3759C38-3753-415E-9EE4-B431E7FA8FC3}"/>
                </a:ext>
              </a:extLst>
            </p:cNvPr>
            <p:cNvSpPr/>
            <p:nvPr/>
          </p:nvSpPr>
          <p:spPr>
            <a:xfrm>
              <a:off x="4460358" y="2025029"/>
              <a:ext cx="134940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Funksjon</a:t>
              </a:r>
              <a:endParaRPr lang="en-US" sz="2000" dirty="0">
                <a:solidFill>
                  <a:schemeClr val="tx1"/>
                </a:solidFill>
              </a:endParaRPr>
            </a:p>
          </p:txBody>
        </p:sp>
        <p:sp>
          <p:nvSpPr>
            <p:cNvPr id="10" name="Rektangel 9">
              <a:extLst>
                <a:ext uri="{FF2B5EF4-FFF2-40B4-BE49-F238E27FC236}">
                  <a16:creationId xmlns:a16="http://schemas.microsoft.com/office/drawing/2014/main" id="{F66F4E67-6B0A-41B6-89D0-72B952F69AD1}"/>
                </a:ext>
              </a:extLst>
            </p:cNvPr>
            <p:cNvSpPr/>
            <p:nvPr/>
          </p:nvSpPr>
          <p:spPr>
            <a:xfrm>
              <a:off x="6004057" y="2025029"/>
              <a:ext cx="13197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Data</a:t>
              </a:r>
            </a:p>
          </p:txBody>
        </p:sp>
        <p:sp>
          <p:nvSpPr>
            <p:cNvPr id="11" name="Rektangel 10">
              <a:extLst>
                <a:ext uri="{FF2B5EF4-FFF2-40B4-BE49-F238E27FC236}">
                  <a16:creationId xmlns:a16="http://schemas.microsoft.com/office/drawing/2014/main" id="{02AEE228-510D-4EDD-BDA6-4EB0A9F9671B}"/>
                </a:ext>
              </a:extLst>
            </p:cNvPr>
            <p:cNvSpPr/>
            <p:nvPr/>
          </p:nvSpPr>
          <p:spPr>
            <a:xfrm>
              <a:off x="7518086" y="2026736"/>
              <a:ext cx="1667478" cy="63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Modifier </a:t>
              </a:r>
              <a:r>
                <a:rPr lang="en-US" sz="2000" dirty="0" err="1">
                  <a:solidFill>
                    <a:schemeClr val="tx1"/>
                  </a:solidFill>
                </a:rPr>
                <a:t>objekt</a:t>
              </a:r>
              <a:endParaRPr lang="en-US" sz="2000" dirty="0">
                <a:solidFill>
                  <a:schemeClr val="tx1"/>
                </a:solidFill>
              </a:endParaRPr>
            </a:p>
          </p:txBody>
        </p:sp>
        <p:sp>
          <p:nvSpPr>
            <p:cNvPr id="13" name="Rektangel 12">
              <a:extLst>
                <a:ext uri="{FF2B5EF4-FFF2-40B4-BE49-F238E27FC236}">
                  <a16:creationId xmlns:a16="http://schemas.microsoft.com/office/drawing/2014/main" id="{8695791B-9A63-4910-AED5-9874A6CD1789}"/>
                </a:ext>
              </a:extLst>
            </p:cNvPr>
            <p:cNvSpPr/>
            <p:nvPr/>
          </p:nvSpPr>
          <p:spPr>
            <a:xfrm>
              <a:off x="2683535" y="2025029"/>
              <a:ext cx="1540160"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Ny </a:t>
              </a:r>
              <a:r>
                <a:rPr lang="en-US" sz="2000" dirty="0" err="1">
                  <a:solidFill>
                    <a:schemeClr val="tx1"/>
                  </a:solidFill>
                </a:rPr>
                <a:t>datasett</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3453615" y="2673099"/>
              <a:ext cx="547467" cy="963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5376558" y="2650679"/>
              <a:ext cx="531736" cy="10412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a:off x="6723595" y="2631222"/>
              <a:ext cx="437581" cy="10607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H="1">
              <a:off x="8043330" y="2673099"/>
              <a:ext cx="134624" cy="104234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B7190EF4-C7BA-4260-B838-D01DDC6D9DDE}"/>
              </a:ext>
            </a:extLst>
          </p:cNvPr>
          <p:cNvGrpSpPr/>
          <p:nvPr/>
        </p:nvGrpSpPr>
        <p:grpSpPr>
          <a:xfrm>
            <a:off x="2974907" y="4449829"/>
            <a:ext cx="5669712" cy="1857123"/>
            <a:chOff x="2820707" y="4722692"/>
            <a:chExt cx="5669712" cy="1857123"/>
          </a:xfrm>
        </p:grpSpPr>
        <p:sp>
          <p:nvSpPr>
            <p:cNvPr id="24" name="Rektangel 23">
              <a:extLst>
                <a:ext uri="{FF2B5EF4-FFF2-40B4-BE49-F238E27FC236}">
                  <a16:creationId xmlns:a16="http://schemas.microsoft.com/office/drawing/2014/main" id="{95EFE18A-79AC-4AF5-9B80-4F39059D6909}"/>
                </a:ext>
              </a:extLst>
            </p:cNvPr>
            <p:cNvSpPr/>
            <p:nvPr/>
          </p:nvSpPr>
          <p:spPr>
            <a:xfrm>
              <a:off x="2820707" y="4722692"/>
              <a:ext cx="5669712" cy="1857123"/>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nb-NO" sz="2000" dirty="0"/>
            </a:p>
          </p:txBody>
        </p:sp>
        <p:pic>
          <p:nvPicPr>
            <p:cNvPr id="20" name="Bilde 19">
              <a:extLst>
                <a:ext uri="{FF2B5EF4-FFF2-40B4-BE49-F238E27FC236}">
                  <a16:creationId xmlns:a16="http://schemas.microsoft.com/office/drawing/2014/main" id="{822523E6-1DBE-416E-BFDF-9A82DEB5E173}"/>
                </a:ext>
              </a:extLst>
            </p:cNvPr>
            <p:cNvPicPr>
              <a:picLocks noChangeAspect="1"/>
            </p:cNvPicPr>
            <p:nvPr/>
          </p:nvPicPr>
          <p:blipFill>
            <a:blip r:embed="rId3"/>
            <a:stretch>
              <a:fillRect/>
            </a:stretch>
          </p:blipFill>
          <p:spPr>
            <a:xfrm>
              <a:off x="3021420" y="4853610"/>
              <a:ext cx="2355138" cy="1627187"/>
            </a:xfrm>
            <a:prstGeom prst="rect">
              <a:avLst/>
            </a:prstGeom>
          </p:spPr>
        </p:pic>
        <p:pic>
          <p:nvPicPr>
            <p:cNvPr id="21" name="Bilde 20">
              <a:extLst>
                <a:ext uri="{FF2B5EF4-FFF2-40B4-BE49-F238E27FC236}">
                  <a16:creationId xmlns:a16="http://schemas.microsoft.com/office/drawing/2014/main" id="{0BE5BCAA-B943-4331-9F50-7921FF24580C}"/>
                </a:ext>
              </a:extLst>
            </p:cNvPr>
            <p:cNvPicPr>
              <a:picLocks noChangeAspect="1"/>
            </p:cNvPicPr>
            <p:nvPr/>
          </p:nvPicPr>
          <p:blipFill>
            <a:blip r:embed="rId4"/>
            <a:stretch>
              <a:fillRect/>
            </a:stretch>
          </p:blipFill>
          <p:spPr>
            <a:xfrm>
              <a:off x="6179010" y="4852655"/>
              <a:ext cx="2111765" cy="1625503"/>
            </a:xfrm>
            <a:prstGeom prst="rect">
              <a:avLst/>
            </a:prstGeom>
          </p:spPr>
        </p:pic>
        <p:sp>
          <p:nvSpPr>
            <p:cNvPr id="22" name="Rektangel 21">
              <a:extLst>
                <a:ext uri="{FF2B5EF4-FFF2-40B4-BE49-F238E27FC236}">
                  <a16:creationId xmlns:a16="http://schemas.microsoft.com/office/drawing/2014/main" id="{40E22B58-F2B5-4078-B29A-C83414824606}"/>
                </a:ext>
              </a:extLst>
            </p:cNvPr>
            <p:cNvSpPr/>
            <p:nvPr/>
          </p:nvSpPr>
          <p:spPr>
            <a:xfrm>
              <a:off x="4001082" y="5854230"/>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Rektangel 25">
              <a:extLst>
                <a:ext uri="{FF2B5EF4-FFF2-40B4-BE49-F238E27FC236}">
                  <a16:creationId xmlns:a16="http://schemas.microsoft.com/office/drawing/2014/main" id="{4D85A537-F9C8-48C4-A21A-337B658B8864}"/>
                </a:ext>
              </a:extLst>
            </p:cNvPr>
            <p:cNvSpPr/>
            <p:nvPr/>
          </p:nvSpPr>
          <p:spPr>
            <a:xfrm>
              <a:off x="7089034" y="5883818"/>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2880573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p:txBody>
          <a:bodyPr/>
          <a:lstStyle/>
          <a:p>
            <a:r>
              <a:rPr lang="nb-NO" i="1" dirty="0" err="1"/>
              <a:t>modify</a:t>
            </a:r>
            <a:r>
              <a:rPr lang="nb-NO" dirty="0"/>
              <a:t> data med regler</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grpSp>
        <p:nvGrpSpPr>
          <p:cNvPr id="6" name="Group 5">
            <a:extLst>
              <a:ext uri="{FF2B5EF4-FFF2-40B4-BE49-F238E27FC236}">
                <a16:creationId xmlns:a16="http://schemas.microsoft.com/office/drawing/2014/main" id="{F1C65C48-1008-433C-8B90-D34E8BB7FD11}"/>
              </a:ext>
            </a:extLst>
          </p:cNvPr>
          <p:cNvGrpSpPr/>
          <p:nvPr/>
        </p:nvGrpSpPr>
        <p:grpSpPr>
          <a:xfrm>
            <a:off x="2324850" y="2025029"/>
            <a:ext cx="6860714" cy="1986441"/>
            <a:chOff x="2324850" y="2025029"/>
            <a:chExt cx="6860714" cy="1986441"/>
          </a:xfrm>
        </p:grpSpPr>
        <p:pic>
          <p:nvPicPr>
            <p:cNvPr id="12" name="Picture 11">
              <a:extLst>
                <a:ext uri="{FF2B5EF4-FFF2-40B4-BE49-F238E27FC236}">
                  <a16:creationId xmlns:a16="http://schemas.microsoft.com/office/drawing/2014/main" id="{F10B23D2-A612-475B-86B2-8094A931F3ED}"/>
                </a:ext>
              </a:extLst>
            </p:cNvPr>
            <p:cNvPicPr>
              <a:picLocks noChangeAspect="1"/>
            </p:cNvPicPr>
            <p:nvPr/>
          </p:nvPicPr>
          <p:blipFill>
            <a:blip r:embed="rId3"/>
            <a:stretch>
              <a:fillRect/>
            </a:stretch>
          </p:blipFill>
          <p:spPr>
            <a:xfrm>
              <a:off x="3624297" y="3401231"/>
              <a:ext cx="4256417" cy="610239"/>
            </a:xfrm>
            <a:prstGeom prst="rect">
              <a:avLst/>
            </a:prstGeom>
          </p:spPr>
        </p:pic>
        <p:sp>
          <p:nvSpPr>
            <p:cNvPr id="9" name="Rektangel 8">
              <a:extLst>
                <a:ext uri="{FF2B5EF4-FFF2-40B4-BE49-F238E27FC236}">
                  <a16:creationId xmlns:a16="http://schemas.microsoft.com/office/drawing/2014/main" id="{F3759C38-3753-415E-9EE4-B431E7FA8FC3}"/>
                </a:ext>
              </a:extLst>
            </p:cNvPr>
            <p:cNvSpPr/>
            <p:nvPr/>
          </p:nvSpPr>
          <p:spPr>
            <a:xfrm>
              <a:off x="4460358" y="2025029"/>
              <a:ext cx="134940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Data</a:t>
              </a:r>
            </a:p>
          </p:txBody>
        </p:sp>
        <p:sp>
          <p:nvSpPr>
            <p:cNvPr id="10" name="Rektangel 9">
              <a:extLst>
                <a:ext uri="{FF2B5EF4-FFF2-40B4-BE49-F238E27FC236}">
                  <a16:creationId xmlns:a16="http://schemas.microsoft.com/office/drawing/2014/main" id="{F66F4E67-6B0A-41B6-89D0-72B952F69AD1}"/>
                </a:ext>
              </a:extLst>
            </p:cNvPr>
            <p:cNvSpPr/>
            <p:nvPr/>
          </p:nvSpPr>
          <p:spPr>
            <a:xfrm>
              <a:off x="6004057" y="2025029"/>
              <a:ext cx="13197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Funksjon</a:t>
              </a:r>
              <a:endParaRPr lang="en-US" sz="2000" dirty="0">
                <a:solidFill>
                  <a:schemeClr val="tx1"/>
                </a:solidFill>
              </a:endParaRPr>
            </a:p>
          </p:txBody>
        </p:sp>
        <p:sp>
          <p:nvSpPr>
            <p:cNvPr id="11" name="Rektangel 10">
              <a:extLst>
                <a:ext uri="{FF2B5EF4-FFF2-40B4-BE49-F238E27FC236}">
                  <a16:creationId xmlns:a16="http://schemas.microsoft.com/office/drawing/2014/main" id="{02AEE228-510D-4EDD-BDA6-4EB0A9F9671B}"/>
                </a:ext>
              </a:extLst>
            </p:cNvPr>
            <p:cNvSpPr/>
            <p:nvPr/>
          </p:nvSpPr>
          <p:spPr>
            <a:xfrm>
              <a:off x="7518086" y="2026736"/>
              <a:ext cx="1667478" cy="63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Modifier </a:t>
              </a:r>
              <a:r>
                <a:rPr lang="en-US" sz="2000" dirty="0" err="1">
                  <a:solidFill>
                    <a:schemeClr val="tx1"/>
                  </a:solidFill>
                </a:rPr>
                <a:t>objekt</a:t>
              </a:r>
              <a:endParaRPr lang="en-US" sz="2000" dirty="0">
                <a:solidFill>
                  <a:schemeClr val="tx1"/>
                </a:solidFill>
              </a:endParaRPr>
            </a:p>
          </p:txBody>
        </p:sp>
        <p:sp>
          <p:nvSpPr>
            <p:cNvPr id="13" name="Rektangel 12">
              <a:extLst>
                <a:ext uri="{FF2B5EF4-FFF2-40B4-BE49-F238E27FC236}">
                  <a16:creationId xmlns:a16="http://schemas.microsoft.com/office/drawing/2014/main" id="{8695791B-9A63-4910-AED5-9874A6CD1789}"/>
                </a:ext>
              </a:extLst>
            </p:cNvPr>
            <p:cNvSpPr/>
            <p:nvPr/>
          </p:nvSpPr>
          <p:spPr>
            <a:xfrm>
              <a:off x="2324850" y="2172636"/>
              <a:ext cx="1540160"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Ny </a:t>
              </a:r>
              <a:r>
                <a:rPr lang="en-US" sz="2000" dirty="0" err="1">
                  <a:solidFill>
                    <a:schemeClr val="tx1"/>
                  </a:solidFill>
                </a:rPr>
                <a:t>datasett</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3094930" y="2820706"/>
              <a:ext cx="547467" cy="963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5376558" y="2650679"/>
              <a:ext cx="531736" cy="10412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a:off x="6723595" y="2631222"/>
              <a:ext cx="437581" cy="10607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H="1">
              <a:off x="7660555" y="2673099"/>
              <a:ext cx="517399" cy="10583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B7190EF4-C7BA-4260-B838-D01DDC6D9DDE}"/>
              </a:ext>
            </a:extLst>
          </p:cNvPr>
          <p:cNvGrpSpPr/>
          <p:nvPr/>
        </p:nvGrpSpPr>
        <p:grpSpPr>
          <a:xfrm>
            <a:off x="2974907" y="4449829"/>
            <a:ext cx="5669712" cy="1857123"/>
            <a:chOff x="2820707" y="4722692"/>
            <a:chExt cx="5669712" cy="1857123"/>
          </a:xfrm>
        </p:grpSpPr>
        <p:sp>
          <p:nvSpPr>
            <p:cNvPr id="24" name="Rektangel 23">
              <a:extLst>
                <a:ext uri="{FF2B5EF4-FFF2-40B4-BE49-F238E27FC236}">
                  <a16:creationId xmlns:a16="http://schemas.microsoft.com/office/drawing/2014/main" id="{95EFE18A-79AC-4AF5-9B80-4F39059D6909}"/>
                </a:ext>
              </a:extLst>
            </p:cNvPr>
            <p:cNvSpPr/>
            <p:nvPr/>
          </p:nvSpPr>
          <p:spPr>
            <a:xfrm>
              <a:off x="2820707" y="4722692"/>
              <a:ext cx="5669712" cy="1857123"/>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nb-NO" sz="2000" dirty="0"/>
            </a:p>
          </p:txBody>
        </p:sp>
        <p:pic>
          <p:nvPicPr>
            <p:cNvPr id="20" name="Bilde 19">
              <a:extLst>
                <a:ext uri="{FF2B5EF4-FFF2-40B4-BE49-F238E27FC236}">
                  <a16:creationId xmlns:a16="http://schemas.microsoft.com/office/drawing/2014/main" id="{822523E6-1DBE-416E-BFDF-9A82DEB5E173}"/>
                </a:ext>
              </a:extLst>
            </p:cNvPr>
            <p:cNvPicPr>
              <a:picLocks noChangeAspect="1"/>
            </p:cNvPicPr>
            <p:nvPr/>
          </p:nvPicPr>
          <p:blipFill>
            <a:blip r:embed="rId4"/>
            <a:stretch>
              <a:fillRect/>
            </a:stretch>
          </p:blipFill>
          <p:spPr>
            <a:xfrm>
              <a:off x="3021420" y="4853610"/>
              <a:ext cx="2355138" cy="1627187"/>
            </a:xfrm>
            <a:prstGeom prst="rect">
              <a:avLst/>
            </a:prstGeom>
          </p:spPr>
        </p:pic>
        <p:pic>
          <p:nvPicPr>
            <p:cNvPr id="21" name="Bilde 20">
              <a:extLst>
                <a:ext uri="{FF2B5EF4-FFF2-40B4-BE49-F238E27FC236}">
                  <a16:creationId xmlns:a16="http://schemas.microsoft.com/office/drawing/2014/main" id="{0BE5BCAA-B943-4331-9F50-7921FF24580C}"/>
                </a:ext>
              </a:extLst>
            </p:cNvPr>
            <p:cNvPicPr>
              <a:picLocks noChangeAspect="1"/>
            </p:cNvPicPr>
            <p:nvPr/>
          </p:nvPicPr>
          <p:blipFill>
            <a:blip r:embed="rId5"/>
            <a:stretch>
              <a:fillRect/>
            </a:stretch>
          </p:blipFill>
          <p:spPr>
            <a:xfrm>
              <a:off x="6179010" y="4852655"/>
              <a:ext cx="2111765" cy="1625503"/>
            </a:xfrm>
            <a:prstGeom prst="rect">
              <a:avLst/>
            </a:prstGeom>
          </p:spPr>
        </p:pic>
        <p:sp>
          <p:nvSpPr>
            <p:cNvPr id="22" name="Rektangel 21">
              <a:extLst>
                <a:ext uri="{FF2B5EF4-FFF2-40B4-BE49-F238E27FC236}">
                  <a16:creationId xmlns:a16="http://schemas.microsoft.com/office/drawing/2014/main" id="{40E22B58-F2B5-4078-B29A-C83414824606}"/>
                </a:ext>
              </a:extLst>
            </p:cNvPr>
            <p:cNvSpPr/>
            <p:nvPr/>
          </p:nvSpPr>
          <p:spPr>
            <a:xfrm>
              <a:off x="4001082" y="5854230"/>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Rektangel 25">
              <a:extLst>
                <a:ext uri="{FF2B5EF4-FFF2-40B4-BE49-F238E27FC236}">
                  <a16:creationId xmlns:a16="http://schemas.microsoft.com/office/drawing/2014/main" id="{4D85A537-F9C8-48C4-A21A-337B658B8864}"/>
                </a:ext>
              </a:extLst>
            </p:cNvPr>
            <p:cNvSpPr/>
            <p:nvPr/>
          </p:nvSpPr>
          <p:spPr>
            <a:xfrm>
              <a:off x="7089034" y="5883818"/>
              <a:ext cx="469516" cy="280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667123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p:txBody>
          <a:bodyPr/>
          <a:lstStyle/>
          <a:p>
            <a:r>
              <a:rPr lang="nb-NO" dirty="0"/>
              <a:t>Flere alternativer:</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pic>
        <p:nvPicPr>
          <p:cNvPr id="4" name="Picture 3">
            <a:extLst>
              <a:ext uri="{FF2B5EF4-FFF2-40B4-BE49-F238E27FC236}">
                <a16:creationId xmlns:a16="http://schemas.microsoft.com/office/drawing/2014/main" id="{6304BE41-778F-468B-B09B-67E741AD3F3C}"/>
              </a:ext>
            </a:extLst>
          </p:cNvPr>
          <p:cNvPicPr>
            <a:picLocks noChangeAspect="1"/>
          </p:cNvPicPr>
          <p:nvPr/>
        </p:nvPicPr>
        <p:blipFill>
          <a:blip r:embed="rId3"/>
          <a:stretch>
            <a:fillRect/>
          </a:stretch>
        </p:blipFill>
        <p:spPr>
          <a:xfrm>
            <a:off x="1321021" y="1761006"/>
            <a:ext cx="9549957" cy="3286202"/>
          </a:xfrm>
          <a:prstGeom prst="rect">
            <a:avLst/>
          </a:prstGeom>
        </p:spPr>
      </p:pic>
    </p:spTree>
    <p:extLst>
      <p:ext uri="{BB962C8B-B14F-4D97-AF65-F5344CB8AC3E}">
        <p14:creationId xmlns:p14="http://schemas.microsoft.com/office/powerpoint/2010/main" val="1814892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035-38F4-4ACF-87FD-261B5B722281}"/>
              </a:ext>
            </a:extLst>
          </p:cNvPr>
          <p:cNvSpPr>
            <a:spLocks noGrp="1"/>
          </p:cNvSpPr>
          <p:nvPr>
            <p:ph type="title"/>
          </p:nvPr>
        </p:nvSpPr>
        <p:spPr/>
        <p:txBody>
          <a:bodyPr/>
          <a:lstStyle/>
          <a:p>
            <a:r>
              <a:rPr lang="nb-NO" dirty="0"/>
              <a:t>Eksempel &amp; Øvelser: del 1</a:t>
            </a:r>
          </a:p>
        </p:txBody>
      </p:sp>
      <p:sp>
        <p:nvSpPr>
          <p:cNvPr id="3" name="Content Placeholder 2">
            <a:extLst>
              <a:ext uri="{FF2B5EF4-FFF2-40B4-BE49-F238E27FC236}">
                <a16:creationId xmlns:a16="http://schemas.microsoft.com/office/drawing/2014/main" id="{82F65C5F-7A64-4280-8684-7EC75D4C29DE}"/>
              </a:ext>
            </a:extLst>
          </p:cNvPr>
          <p:cNvSpPr>
            <a:spLocks noGrp="1"/>
          </p:cNvSpPr>
          <p:nvPr>
            <p:ph sz="quarter" idx="11"/>
          </p:nvPr>
        </p:nvSpPr>
        <p:spPr/>
        <p:txBody>
          <a:bodyPr/>
          <a:lstStyle/>
          <a:p>
            <a:r>
              <a:rPr lang="nb-NO" dirty="0"/>
              <a:t>Datasett Offer</a:t>
            </a:r>
          </a:p>
          <a:p>
            <a:r>
              <a:rPr lang="nb-NO" dirty="0"/>
              <a:t>Variablenes navn er i kommentarer </a:t>
            </a:r>
          </a:p>
          <a:p>
            <a:r>
              <a:rPr lang="nb-NO" dirty="0"/>
              <a:t>Task1.1 – </a:t>
            </a:r>
            <a:r>
              <a:rPr lang="nb-NO" dirty="0" err="1"/>
              <a:t>Task</a:t>
            </a:r>
            <a:r>
              <a:rPr lang="nb-NO" dirty="0"/>
              <a:t> 1.4</a:t>
            </a:r>
          </a:p>
          <a:p>
            <a:r>
              <a:rPr lang="nb-NO" dirty="0"/>
              <a:t>Oppgave ligger på Teams og </a:t>
            </a:r>
            <a:r>
              <a:rPr lang="nb-NO" dirty="0" err="1"/>
              <a:t>Git</a:t>
            </a:r>
            <a:r>
              <a:rPr lang="nb-NO" dirty="0"/>
              <a:t> </a:t>
            </a:r>
            <a:r>
              <a:rPr lang="nb-NO" dirty="0">
                <a:hlinkClick r:id="rId2"/>
              </a:rPr>
              <a:t>https://github.com/statisticsnorway/R_imputering_kurs</a:t>
            </a:r>
            <a:endParaRPr lang="nb-NO" dirty="0"/>
          </a:p>
          <a:p>
            <a:r>
              <a:rPr lang="nb-NO" dirty="0"/>
              <a:t>Fortsetter om 20 minutter</a:t>
            </a:r>
          </a:p>
        </p:txBody>
      </p:sp>
    </p:spTree>
    <p:extLst>
      <p:ext uri="{BB962C8B-B14F-4D97-AF65-F5344CB8AC3E}">
        <p14:creationId xmlns:p14="http://schemas.microsoft.com/office/powerpoint/2010/main" val="3612451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4556-E6E4-4180-926C-7276F0D8D5B6}"/>
              </a:ext>
            </a:extLst>
          </p:cNvPr>
          <p:cNvSpPr>
            <a:spLocks noGrp="1"/>
          </p:cNvSpPr>
          <p:nvPr>
            <p:ph type="ctrTitle"/>
          </p:nvPr>
        </p:nvSpPr>
        <p:spPr/>
        <p:txBody>
          <a:bodyPr>
            <a:normAutofit fontScale="90000"/>
          </a:bodyPr>
          <a:lstStyle/>
          <a:p>
            <a:r>
              <a:rPr lang="nb-NO" dirty="0" err="1"/>
              <a:t>Modelbasert</a:t>
            </a:r>
            <a:r>
              <a:rPr lang="nb-NO" dirty="0"/>
              <a:t> og donor </a:t>
            </a:r>
            <a:r>
              <a:rPr lang="nb-NO" dirty="0" err="1"/>
              <a:t>ipmutering</a:t>
            </a:r>
            <a:r>
              <a:rPr lang="nb-NO" dirty="0"/>
              <a:t> med </a:t>
            </a:r>
            <a:r>
              <a:rPr lang="nb-NO" i="1" dirty="0" err="1"/>
              <a:t>simputation</a:t>
            </a:r>
            <a:endParaRPr lang="nb-NO" i="1" dirty="0"/>
          </a:p>
        </p:txBody>
      </p:sp>
    </p:spTree>
    <p:extLst>
      <p:ext uri="{BB962C8B-B14F-4D97-AF65-F5344CB8AC3E}">
        <p14:creationId xmlns:p14="http://schemas.microsoft.com/office/powerpoint/2010/main" val="3913150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en-US" dirty="0" err="1"/>
              <a:t>Frafall</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49B592CB-B65F-4D2D-BC82-641F6DFCB516}"/>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23221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Gjennomsnitts-</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solidFill>
            <a:schemeClr val="tx2">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solidFill>
            <a:schemeClr val="tx2">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solidFill>
            <a:schemeClr val="tx2">
              <a:lumMod val="40000"/>
              <a:lumOff val="60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solidFill>
            <a:schemeClr val="tx2">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solidFill>
            <a:schemeClr val="tx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11691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6AC5291-07FA-431B-9A06-8AE740128D37}"/>
              </a:ext>
            </a:extLst>
          </p:cNvPr>
          <p:cNvSpPr>
            <a:spLocks noGrp="1" noChangeArrowheads="1"/>
          </p:cNvSpPr>
          <p:nvPr>
            <p:ph type="title"/>
          </p:nvPr>
        </p:nvSpPr>
        <p:spPr/>
        <p:txBody>
          <a:bodyPr/>
          <a:lstStyle/>
          <a:p>
            <a:pPr eaLnBrk="1" hangingPunct="1"/>
            <a:r>
              <a:rPr lang="nb-NO" altLang="en-US" dirty="0"/>
              <a:t>Stratifisering</a:t>
            </a:r>
          </a:p>
        </p:txBody>
      </p:sp>
      <p:sp>
        <p:nvSpPr>
          <p:cNvPr id="18435" name="Rectangle 3">
            <a:extLst>
              <a:ext uri="{FF2B5EF4-FFF2-40B4-BE49-F238E27FC236}">
                <a16:creationId xmlns:a16="http://schemas.microsoft.com/office/drawing/2014/main" id="{2231B434-A190-454F-9FD5-81494409B69C}"/>
              </a:ext>
            </a:extLst>
          </p:cNvPr>
          <p:cNvSpPr>
            <a:spLocks noGrp="1" noChangeArrowheads="1"/>
          </p:cNvSpPr>
          <p:nvPr>
            <p:ph sz="quarter" idx="13"/>
          </p:nvPr>
        </p:nvSpPr>
        <p:spPr>
          <a:xfrm>
            <a:off x="2063750" y="1412876"/>
            <a:ext cx="7740650" cy="4556125"/>
          </a:xfrm>
        </p:spPr>
        <p:txBody>
          <a:bodyPr/>
          <a:lstStyle/>
          <a:p>
            <a:pPr eaLnBrk="1" hangingPunct="1"/>
            <a:r>
              <a:rPr lang="nb-NO" altLang="en-US" dirty="0"/>
              <a:t>Dele populasjonen inn i homogene grupper (strata)</a:t>
            </a:r>
          </a:p>
        </p:txBody>
      </p:sp>
      <p:pic>
        <p:nvPicPr>
          <p:cNvPr id="40971" name="Picture 11" descr="Bilderesultat for group of doctors ">
            <a:extLst>
              <a:ext uri="{FF2B5EF4-FFF2-40B4-BE49-F238E27FC236}">
                <a16:creationId xmlns:a16="http://schemas.microsoft.com/office/drawing/2014/main" id="{8AF6DECB-C637-4613-8359-831CC0A762F8}"/>
              </a:ext>
            </a:extLst>
          </p:cNvPr>
          <p:cNvPicPr>
            <a:picLocks noChangeAspect="1" noChangeArrowheads="1"/>
          </p:cNvPicPr>
          <p:nvPr/>
        </p:nvPicPr>
        <p:blipFill>
          <a:blip r:embed="rId3"/>
          <a:srcRect/>
          <a:stretch>
            <a:fillRect/>
          </a:stretch>
        </p:blipFill>
        <p:spPr bwMode="auto">
          <a:xfrm>
            <a:off x="1299370" y="2538414"/>
            <a:ext cx="2735262" cy="1784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73" name="Picture 13" descr="Bilderesultat for group of firemen">
            <a:extLst>
              <a:ext uri="{FF2B5EF4-FFF2-40B4-BE49-F238E27FC236}">
                <a16:creationId xmlns:a16="http://schemas.microsoft.com/office/drawing/2014/main" id="{D8F793B1-B43D-4ADA-905A-3B7009D7374F}"/>
              </a:ext>
            </a:extLst>
          </p:cNvPr>
          <p:cNvPicPr>
            <a:picLocks noChangeAspect="1" noChangeArrowheads="1"/>
          </p:cNvPicPr>
          <p:nvPr/>
        </p:nvPicPr>
        <p:blipFill>
          <a:blip r:embed="rId4"/>
          <a:srcRect/>
          <a:stretch>
            <a:fillRect/>
          </a:stretch>
        </p:blipFill>
        <p:spPr bwMode="auto">
          <a:xfrm>
            <a:off x="8255569" y="3827691"/>
            <a:ext cx="2641600" cy="1846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75" name="Picture 15" descr="Bilderesultat for group of professionals">
            <a:extLst>
              <a:ext uri="{FF2B5EF4-FFF2-40B4-BE49-F238E27FC236}">
                <a16:creationId xmlns:a16="http://schemas.microsoft.com/office/drawing/2014/main" id="{843E6A77-0F8D-4463-AE5C-1AB376114DFD}"/>
              </a:ext>
            </a:extLst>
          </p:cNvPr>
          <p:cNvPicPr>
            <a:picLocks noChangeAspect="1" noChangeArrowheads="1"/>
          </p:cNvPicPr>
          <p:nvPr/>
        </p:nvPicPr>
        <p:blipFill>
          <a:blip r:embed="rId5"/>
          <a:srcRect/>
          <a:stretch>
            <a:fillRect/>
          </a:stretch>
        </p:blipFill>
        <p:spPr bwMode="auto">
          <a:xfrm>
            <a:off x="6419170" y="2185851"/>
            <a:ext cx="1746250" cy="1328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77" name="Picture 17" descr="Bilderesultat for group of plumbers">
            <a:extLst>
              <a:ext uri="{FF2B5EF4-FFF2-40B4-BE49-F238E27FC236}">
                <a16:creationId xmlns:a16="http://schemas.microsoft.com/office/drawing/2014/main" id="{9420173E-6553-4837-B372-37D22127A54B}"/>
              </a:ext>
            </a:extLst>
          </p:cNvPr>
          <p:cNvPicPr>
            <a:picLocks noChangeAspect="1" noChangeArrowheads="1"/>
          </p:cNvPicPr>
          <p:nvPr/>
        </p:nvPicPr>
        <p:blipFill rotWithShape="1">
          <a:blip r:embed="rId6"/>
          <a:srcRect b="13319"/>
          <a:stretch/>
        </p:blipFill>
        <p:spPr bwMode="auto">
          <a:xfrm>
            <a:off x="3706133" y="4404000"/>
            <a:ext cx="3078163" cy="1557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042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gjennomsnitts-</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395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gjennomsnitts-</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solidFill>
            <a:srgbClr val="359FF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solidFill>
            <a:srgbClr val="40808A"/>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solidFill>
            <a:srgbClr val="F7D1A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solidFill>
            <a:srgbClr val="40808A"/>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solidFill>
            <a:srgbClr val="645F4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solidFill>
            <a:srgbClr val="359FF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solidFill>
            <a:srgbClr val="F7D1AD"/>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27" name="Gruppe 26">
            <a:extLst>
              <a:ext uri="{FF2B5EF4-FFF2-40B4-BE49-F238E27FC236}">
                <a16:creationId xmlns:a16="http://schemas.microsoft.com/office/drawing/2014/main" id="{C04454D9-C4CF-4F61-B017-828FAC4BCFB7}"/>
              </a:ext>
            </a:extLst>
          </p:cNvPr>
          <p:cNvGrpSpPr/>
          <p:nvPr/>
        </p:nvGrpSpPr>
        <p:grpSpPr>
          <a:xfrm>
            <a:off x="1271587" y="1906741"/>
            <a:ext cx="9052941" cy="4204128"/>
            <a:chOff x="1271587" y="2200663"/>
            <a:chExt cx="9052941" cy="4204128"/>
          </a:xfrm>
        </p:grpSpPr>
        <p:cxnSp>
          <p:nvCxnSpPr>
            <p:cNvPr id="12" name="Rett linje 11">
              <a:extLst>
                <a:ext uri="{FF2B5EF4-FFF2-40B4-BE49-F238E27FC236}">
                  <a16:creationId xmlns:a16="http://schemas.microsoft.com/office/drawing/2014/main" id="{83B56770-C14E-40C8-9ABE-05B79B88C42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3" name="Rett linje 12">
              <a:extLst>
                <a:ext uri="{FF2B5EF4-FFF2-40B4-BE49-F238E27FC236}">
                  <a16:creationId xmlns:a16="http://schemas.microsoft.com/office/drawing/2014/main" id="{7DFAC841-4CE5-4649-AC37-7E7FA6C1F7F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83D21A17-64FC-4207-8221-5E23E7E84EB5}"/>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6818FDA0-4BEE-41CD-8617-0CD1F8569901}"/>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20" name="Rett linje 19">
              <a:extLst>
                <a:ext uri="{FF2B5EF4-FFF2-40B4-BE49-F238E27FC236}">
                  <a16:creationId xmlns:a16="http://schemas.microsoft.com/office/drawing/2014/main" id="{07891457-790F-4DCE-9CBB-605D7687EF2A}"/>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23" name="Rett linje 22">
              <a:extLst>
                <a:ext uri="{FF2B5EF4-FFF2-40B4-BE49-F238E27FC236}">
                  <a16:creationId xmlns:a16="http://schemas.microsoft.com/office/drawing/2014/main" id="{4C3597E3-E0B9-46A0-AD73-35EC0AC8726B}"/>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21570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A27A885-DE5F-42D4-8112-12A7348D2C3A}"/>
              </a:ext>
            </a:extLst>
          </p:cNvPr>
          <p:cNvSpPr>
            <a:spLocks noGrp="1"/>
          </p:cNvSpPr>
          <p:nvPr>
            <p:ph type="title"/>
          </p:nvPr>
        </p:nvSpPr>
        <p:spPr/>
        <p:txBody>
          <a:bodyPr/>
          <a:lstStyle/>
          <a:p>
            <a:r>
              <a:rPr lang="nb-NO" dirty="0"/>
              <a:t>Praktisk gjennomføring</a:t>
            </a:r>
          </a:p>
        </p:txBody>
      </p:sp>
      <p:sp>
        <p:nvSpPr>
          <p:cNvPr id="3" name="Plassholder for innhold 2">
            <a:extLst>
              <a:ext uri="{FF2B5EF4-FFF2-40B4-BE49-F238E27FC236}">
                <a16:creationId xmlns:a16="http://schemas.microsoft.com/office/drawing/2014/main" id="{CC7D1DC0-AD43-4C70-94BF-6FECE6F064B8}"/>
              </a:ext>
            </a:extLst>
          </p:cNvPr>
          <p:cNvSpPr>
            <a:spLocks noGrp="1"/>
          </p:cNvSpPr>
          <p:nvPr>
            <p:ph sz="quarter" idx="11"/>
          </p:nvPr>
        </p:nvSpPr>
        <p:spPr/>
        <p:txBody>
          <a:bodyPr/>
          <a:lstStyle/>
          <a:p>
            <a:r>
              <a:rPr lang="nb-NO" dirty="0"/>
              <a:t>Er det greit med opptak av kurset på video?</a:t>
            </a:r>
          </a:p>
          <a:p>
            <a:endParaRPr lang="nb-NO" dirty="0"/>
          </a:p>
          <a:p>
            <a:r>
              <a:rPr lang="nb-NO" dirty="0"/>
              <a:t>Hvis du vil stille spørsmål eller gi en kommentar, si fra i chatten!</a:t>
            </a:r>
          </a:p>
          <a:p>
            <a:endParaRPr lang="nb-NO" dirty="0"/>
          </a:p>
          <a:p>
            <a:r>
              <a:rPr lang="nb-NO" dirty="0"/>
              <a:t>Sett mikrofonen på lydløs når du ikke snakker</a:t>
            </a:r>
          </a:p>
        </p:txBody>
      </p:sp>
    </p:spTree>
    <p:extLst>
      <p:ext uri="{BB962C8B-B14F-4D97-AF65-F5344CB8AC3E}">
        <p14:creationId xmlns:p14="http://schemas.microsoft.com/office/powerpoint/2010/main" val="3702207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8047-17D4-48B8-B608-CEC419387D98}"/>
              </a:ext>
            </a:extLst>
          </p:cNvPr>
          <p:cNvSpPr>
            <a:spLocks noGrp="1"/>
          </p:cNvSpPr>
          <p:nvPr>
            <p:ph type="title"/>
          </p:nvPr>
        </p:nvSpPr>
        <p:spPr>
          <a:xfrm>
            <a:off x="564731" y="551048"/>
            <a:ext cx="9651619" cy="1311128"/>
          </a:xfrm>
        </p:spPr>
        <p:txBody>
          <a:bodyPr/>
          <a:lstStyle/>
          <a:p>
            <a:r>
              <a:rPr lang="nb-NO" dirty="0"/>
              <a:t>Hot-</a:t>
            </a:r>
            <a:r>
              <a:rPr lang="nb-NO" dirty="0" err="1"/>
              <a:t>deck</a:t>
            </a:r>
            <a:r>
              <a:rPr lang="nb-NO" dirty="0"/>
              <a:t> imputering</a:t>
            </a:r>
          </a:p>
        </p:txBody>
      </p:sp>
      <p:sp>
        <p:nvSpPr>
          <p:cNvPr id="3" name="Content Placeholder 2">
            <a:extLst>
              <a:ext uri="{FF2B5EF4-FFF2-40B4-BE49-F238E27FC236}">
                <a16:creationId xmlns:a16="http://schemas.microsoft.com/office/drawing/2014/main" id="{11C6E9C8-8E34-48BF-B151-B92C6643BDE6}"/>
              </a:ext>
            </a:extLst>
          </p:cNvPr>
          <p:cNvSpPr>
            <a:spLocks noGrp="1"/>
          </p:cNvSpPr>
          <p:nvPr>
            <p:ph sz="quarter" idx="11"/>
          </p:nvPr>
        </p:nvSpPr>
        <p:spPr>
          <a:xfrm>
            <a:off x="564731" y="1862176"/>
            <a:ext cx="9651619" cy="3978862"/>
          </a:xfrm>
        </p:spPr>
        <p:txBody>
          <a:bodyPr/>
          <a:lstStyle/>
          <a:p>
            <a:r>
              <a:rPr lang="nb-NO" dirty="0"/>
              <a:t>Tilfeldig hot-</a:t>
            </a:r>
            <a:r>
              <a:rPr lang="nb-NO" dirty="0" err="1"/>
              <a:t>deck</a:t>
            </a:r>
            <a:r>
              <a:rPr lang="nb-NO" dirty="0"/>
              <a:t> imputering </a:t>
            </a:r>
            <a:r>
              <a:rPr lang="nb-NO" b="1" dirty="0"/>
              <a:t>(_</a:t>
            </a:r>
            <a:r>
              <a:rPr lang="nb-NO" b="1" dirty="0" err="1"/>
              <a:t>rhd</a:t>
            </a:r>
            <a:r>
              <a:rPr lang="nb-NO" b="1" dirty="0"/>
              <a:t>)</a:t>
            </a:r>
          </a:p>
          <a:p>
            <a:r>
              <a:rPr lang="nb-NO" dirty="0"/>
              <a:t>Stratifisert tilfeldig hot-</a:t>
            </a:r>
            <a:r>
              <a:rPr lang="nb-NO" dirty="0" err="1"/>
              <a:t>deck</a:t>
            </a:r>
            <a:r>
              <a:rPr lang="nb-NO" dirty="0"/>
              <a:t> imputering </a:t>
            </a:r>
            <a:r>
              <a:rPr lang="nb-NO" b="1" dirty="0"/>
              <a:t>(_</a:t>
            </a:r>
            <a:r>
              <a:rPr lang="nb-NO" b="1" dirty="0" err="1"/>
              <a:t>rhd</a:t>
            </a:r>
            <a:r>
              <a:rPr lang="nb-NO" b="1" dirty="0"/>
              <a:t>)</a:t>
            </a:r>
          </a:p>
          <a:p>
            <a:r>
              <a:rPr lang="nb-NO" dirty="0"/>
              <a:t>Sekvensiell </a:t>
            </a:r>
            <a:r>
              <a:rPr lang="nb-NO" dirty="0" err="1"/>
              <a:t>hotdeck</a:t>
            </a:r>
            <a:r>
              <a:rPr lang="nb-NO" dirty="0"/>
              <a:t> imputering </a:t>
            </a:r>
            <a:r>
              <a:rPr lang="nb-NO" b="1" dirty="0"/>
              <a:t>(_</a:t>
            </a:r>
            <a:r>
              <a:rPr lang="nb-NO" b="1" dirty="0" err="1"/>
              <a:t>shd</a:t>
            </a:r>
            <a:r>
              <a:rPr lang="nb-NO" b="1" dirty="0"/>
              <a:t>)</a:t>
            </a:r>
          </a:p>
          <a:p>
            <a:r>
              <a:rPr lang="nb-NO" dirty="0"/>
              <a:t>k-nærmest nabo </a:t>
            </a:r>
            <a:r>
              <a:rPr lang="nb-NO" b="1" dirty="0"/>
              <a:t>(_</a:t>
            </a:r>
            <a:r>
              <a:rPr lang="nb-NO" b="1" dirty="0" err="1"/>
              <a:t>knn</a:t>
            </a:r>
            <a:r>
              <a:rPr lang="nb-NO" b="1" dirty="0"/>
              <a:t>)</a:t>
            </a:r>
          </a:p>
          <a:p>
            <a:r>
              <a:rPr lang="nb-NO" dirty="0" err="1"/>
              <a:t>Predictive</a:t>
            </a:r>
            <a:r>
              <a:rPr lang="nb-NO" dirty="0"/>
              <a:t> </a:t>
            </a:r>
            <a:r>
              <a:rPr lang="nb-NO" dirty="0" err="1"/>
              <a:t>mean</a:t>
            </a:r>
            <a:r>
              <a:rPr lang="nb-NO" dirty="0"/>
              <a:t> matching </a:t>
            </a:r>
            <a:r>
              <a:rPr lang="nb-NO" b="1" dirty="0"/>
              <a:t>(_</a:t>
            </a:r>
            <a:r>
              <a:rPr lang="nb-NO" b="1" dirty="0" err="1"/>
              <a:t>pmm</a:t>
            </a:r>
            <a:r>
              <a:rPr lang="nb-NO" b="1" dirty="0"/>
              <a:t>)</a:t>
            </a:r>
          </a:p>
          <a:p>
            <a:endParaRPr lang="nb-NO" dirty="0"/>
          </a:p>
        </p:txBody>
      </p:sp>
    </p:spTree>
    <p:extLst>
      <p:ext uri="{BB962C8B-B14F-4D97-AF65-F5344CB8AC3E}">
        <p14:creationId xmlns:p14="http://schemas.microsoft.com/office/powerpoint/2010/main" val="172468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627DC34-D6A3-46E8-98F9-6A08469523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291" t="36759" r="34083" b="47874"/>
          <a:stretch/>
        </p:blipFill>
        <p:spPr>
          <a:xfrm>
            <a:off x="6096001" y="3223003"/>
            <a:ext cx="1143000" cy="695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lassholder for innhold 4">
            <a:extLst>
              <a:ext uri="{FF2B5EF4-FFF2-40B4-BE49-F238E27FC236}">
                <a16:creationId xmlns:a16="http://schemas.microsoft.com/office/drawing/2014/main" id="{CB98691F-A2AB-4A02-9BCA-A42C8687A8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438" t="77848" r="60176" b="7488"/>
          <a:stretch/>
        </p:blipFill>
        <p:spPr>
          <a:xfrm>
            <a:off x="3766457" y="5083629"/>
            <a:ext cx="1121230" cy="664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lassholder for innhold 4">
            <a:extLst>
              <a:ext uri="{FF2B5EF4-FFF2-40B4-BE49-F238E27FC236}">
                <a16:creationId xmlns:a16="http://schemas.microsoft.com/office/drawing/2014/main" id="{FC94FB20-88A7-4484-9622-2D6E474474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28" t="63905" r="30716" b="19748"/>
          <a:stretch/>
        </p:blipFill>
        <p:spPr>
          <a:xfrm>
            <a:off x="6454217" y="4452257"/>
            <a:ext cx="1100469" cy="740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lassholder for innhold 4">
            <a:extLst>
              <a:ext uri="{FF2B5EF4-FFF2-40B4-BE49-F238E27FC236}">
                <a16:creationId xmlns:a16="http://schemas.microsoft.com/office/drawing/2014/main" id="{29624E7E-0DDF-44FC-B60E-DBBAE34B5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943" t="34097" r="78454" b="50759"/>
          <a:stretch/>
        </p:blipFill>
        <p:spPr>
          <a:xfrm>
            <a:off x="2081136" y="3102429"/>
            <a:ext cx="1141035" cy="68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lassholder for innhold 4">
            <a:extLst>
              <a:ext uri="{FF2B5EF4-FFF2-40B4-BE49-F238E27FC236}">
                <a16:creationId xmlns:a16="http://schemas.microsoft.com/office/drawing/2014/main" id="{F4103156-8FCD-4638-91D0-F04780AC43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717" t="36759" r="12787" b="47161"/>
          <a:stretch/>
        </p:blipFill>
        <p:spPr>
          <a:xfrm>
            <a:off x="8046585" y="3223003"/>
            <a:ext cx="1131282" cy="728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lassholder for innhold 4">
            <a:extLst>
              <a:ext uri="{FF2B5EF4-FFF2-40B4-BE49-F238E27FC236}">
                <a16:creationId xmlns:a16="http://schemas.microsoft.com/office/drawing/2014/main" id="{27B53C88-4280-4BFE-9C7D-73C12ECCE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272" b="85821"/>
          <a:stretch/>
        </p:blipFill>
        <p:spPr>
          <a:xfrm>
            <a:off x="9177867" y="1563718"/>
            <a:ext cx="1152304" cy="653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lassholder for innhold 4">
            <a:extLst>
              <a:ext uri="{FF2B5EF4-FFF2-40B4-BE49-F238E27FC236}">
                <a16:creationId xmlns:a16="http://schemas.microsoft.com/office/drawing/2014/main" id="{60A2DC45-EAD3-4D48-82F4-21CFB60EC4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6" t="38752" r="63480" b="46042"/>
          <a:stretch/>
        </p:blipFill>
        <p:spPr>
          <a:xfrm>
            <a:off x="3444950" y="3307644"/>
            <a:ext cx="1138340" cy="688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angle 18">
            <a:extLst>
              <a:ext uri="{FF2B5EF4-FFF2-40B4-BE49-F238E27FC236}">
                <a16:creationId xmlns:a16="http://schemas.microsoft.com/office/drawing/2014/main" id="{C8831D39-6DD5-4D1D-8A18-D8D7079BAA4D}"/>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348504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5E-6 -1.85185E-6 L -0.3112 -0.13495 " pathEditMode="relative" rAng="0" ptsTypes="AA">
                                      <p:cBhvr>
                                        <p:cTn id="10" dur="2000" fill="hold"/>
                                        <p:tgtEl>
                                          <p:spTgt spid="12"/>
                                        </p:tgtEl>
                                        <p:attrNameLst>
                                          <p:attrName>ppt_x</p:attrName>
                                          <p:attrName>ppt_y</p:attrName>
                                        </p:attrNameLst>
                                      </p:cBhvr>
                                      <p:rCtr x="-15560" y="-6759"/>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nodeType="afterEffect">
                                  <p:stCondLst>
                                    <p:cond delay="0"/>
                                  </p:stCondLst>
                                  <p:childTnLst>
                                    <p:animMotion origin="layout" path="M 2.08333E-6 -3.33333E-6 L 0.10039 -0.51504 " pathEditMode="relative" rAng="0" ptsTypes="AA">
                                      <p:cBhvr>
                                        <p:cTn id="17" dur="2000" fill="hold"/>
                                        <p:tgtEl>
                                          <p:spTgt spid="13"/>
                                        </p:tgtEl>
                                        <p:attrNameLst>
                                          <p:attrName>ppt_x</p:attrName>
                                          <p:attrName>ppt_y</p:attrName>
                                        </p:attrNameLst>
                                      </p:cBhvr>
                                      <p:rCtr x="5013" y="-25764"/>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2000"/>
                            </p:stCondLst>
                            <p:childTnLst>
                              <p:par>
                                <p:cTn id="22" presetID="42" presetClass="path" presetSubtype="0" accel="50000" decel="50000" fill="hold" nodeType="afterEffect">
                                  <p:stCondLst>
                                    <p:cond delay="0"/>
                                  </p:stCondLst>
                                  <p:childTnLst>
                                    <p:animMotion origin="layout" path="M 2.08333E-6 -4.81481E-6 L 0.48528 -0.11666 " pathEditMode="relative" rAng="0" ptsTypes="AA">
                                      <p:cBhvr>
                                        <p:cTn id="23" dur="2000" fill="hold"/>
                                        <p:tgtEl>
                                          <p:spTgt spid="15"/>
                                        </p:tgtEl>
                                        <p:attrNameLst>
                                          <p:attrName>ppt_x</p:attrName>
                                          <p:attrName>ppt_y</p:attrName>
                                        </p:attrNameLst>
                                      </p:cBhvr>
                                      <p:rCtr x="24258" y="-5833"/>
                                    </p:animMotion>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8.33333E-7 -7.40741E-7 L 0.22552 -0.05393 " pathEditMode="relative" rAng="0" ptsTypes="AA">
                                      <p:cBhvr>
                                        <p:cTn id="28" dur="2000" fill="hold"/>
                                        <p:tgtEl>
                                          <p:spTgt spid="14"/>
                                        </p:tgtEl>
                                        <p:attrNameLst>
                                          <p:attrName>ppt_x</p:attrName>
                                          <p:attrName>ppt_y</p:attrName>
                                        </p:attrNameLst>
                                      </p:cBhvr>
                                      <p:rCtr x="11276" y="-2708"/>
                                    </p:animMotion>
                                  </p:childTnLst>
                                </p:cTn>
                              </p:par>
                            </p:childTnLst>
                          </p:cTn>
                        </p:par>
                        <p:par>
                          <p:cTn id="29" fill="hold">
                            <p:stCondLst>
                              <p:cond delay="6000"/>
                            </p:stCondLst>
                            <p:childTnLst>
                              <p:par>
                                <p:cTn id="30" presetID="1"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42" presetClass="path" presetSubtype="0" accel="50000" decel="50000" fill="hold" nodeType="withEffect">
                                  <p:stCondLst>
                                    <p:cond delay="0"/>
                                  </p:stCondLst>
                                  <p:childTnLst>
                                    <p:animMotion origin="layout" path="M -2.08333E-7 3.33333E-6 L -0.00638 0.31527 " pathEditMode="relative" rAng="0" ptsTypes="AA">
                                      <p:cBhvr>
                                        <p:cTn id="33" dur="2000" fill="hold"/>
                                        <p:tgtEl>
                                          <p:spTgt spid="16"/>
                                        </p:tgtEl>
                                        <p:attrNameLst>
                                          <p:attrName>ppt_x</p:attrName>
                                          <p:attrName>ppt_y</p:attrName>
                                        </p:attrNameLst>
                                      </p:cBhvr>
                                      <p:rCtr x="-326" y="15764"/>
                                    </p:animMotion>
                                  </p:childTnLst>
                                </p:cTn>
                              </p:par>
                            </p:childTnLst>
                          </p:cTn>
                        </p:par>
                        <p:par>
                          <p:cTn id="34" fill="hold">
                            <p:stCondLst>
                              <p:cond delay="8000"/>
                            </p:stCondLst>
                            <p:childTnLst>
                              <p:par>
                                <p:cTn id="35" presetID="1" presetClass="entr" presetSubtype="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0 -4.44444E-6 L -0.3444 0.37061 " pathEditMode="relative" rAng="0" ptsTypes="AA">
                                      <p:cBhvr>
                                        <p:cTn id="38" dur="2000" fill="hold"/>
                                        <p:tgtEl>
                                          <p:spTgt spid="17"/>
                                        </p:tgtEl>
                                        <p:attrNameLst>
                                          <p:attrName>ppt_x</p:attrName>
                                          <p:attrName>ppt_y</p:attrName>
                                        </p:attrNameLst>
                                      </p:cBhvr>
                                      <p:rCtr x="-17227" y="18519"/>
                                    </p:animMotion>
                                  </p:childTnLst>
                                </p:cTn>
                              </p:par>
                            </p:childTnLst>
                          </p:cTn>
                        </p:par>
                        <p:par>
                          <p:cTn id="39" fill="hold">
                            <p:stCondLst>
                              <p:cond delay="10000"/>
                            </p:stCondLst>
                            <p:childTnLst>
                              <p:par>
                                <p:cTn id="40" presetID="1" presetClass="entr" presetSubtype="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42" presetClass="path" presetSubtype="0" accel="50000" decel="50000" fill="hold" nodeType="withEffect">
                                  <p:stCondLst>
                                    <p:cond delay="0"/>
                                  </p:stCondLst>
                                  <p:childTnLst>
                                    <p:animMotion origin="layout" path="M 3.33333E-6 2.59259E-6 L -0.0931 0.20879 " pathEditMode="relative" rAng="0" ptsTypes="AA">
                                      <p:cBhvr>
                                        <p:cTn id="43" dur="2000" fill="hold"/>
                                        <p:tgtEl>
                                          <p:spTgt spid="18"/>
                                        </p:tgtEl>
                                        <p:attrNameLst>
                                          <p:attrName>ppt_x</p:attrName>
                                          <p:attrName>ppt_y</p:attrName>
                                        </p:attrNameLst>
                                      </p:cBhvr>
                                      <p:rCtr x="-4661" y="1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627DC34-D6A3-46E8-98F9-6A08469523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291" t="36759" r="34083" b="47874"/>
          <a:stretch/>
        </p:blipFill>
        <p:spPr>
          <a:xfrm>
            <a:off x="2320302" y="2283416"/>
            <a:ext cx="1143000" cy="695854"/>
          </a:xfrm>
          <a:prstGeom prst="rect">
            <a:avLst/>
          </a:prstGeom>
          <a:ln w="38100" cap="sq">
            <a:noFill/>
            <a:prstDash val="solid"/>
            <a:miter lim="800000"/>
          </a:ln>
          <a:effectLst/>
        </p:spPr>
      </p:pic>
      <p:pic>
        <p:nvPicPr>
          <p:cNvPr id="13" name="Plassholder for innhold 4">
            <a:extLst>
              <a:ext uri="{FF2B5EF4-FFF2-40B4-BE49-F238E27FC236}">
                <a16:creationId xmlns:a16="http://schemas.microsoft.com/office/drawing/2014/main" id="{CB98691F-A2AB-4A02-9BCA-A42C8687A8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438" t="77848" r="60176" b="7488"/>
          <a:stretch/>
        </p:blipFill>
        <p:spPr>
          <a:xfrm>
            <a:off x="4989304" y="1563749"/>
            <a:ext cx="1121230" cy="664028"/>
          </a:xfrm>
          <a:prstGeom prst="rect">
            <a:avLst/>
          </a:prstGeom>
          <a:ln w="38100" cap="sq">
            <a:noFill/>
            <a:prstDash val="solid"/>
            <a:miter lim="800000"/>
          </a:ln>
          <a:effectLst/>
        </p:spPr>
      </p:pic>
      <p:pic>
        <p:nvPicPr>
          <p:cNvPr id="14" name="Plassholder for innhold 4">
            <a:extLst>
              <a:ext uri="{FF2B5EF4-FFF2-40B4-BE49-F238E27FC236}">
                <a16:creationId xmlns:a16="http://schemas.microsoft.com/office/drawing/2014/main" id="{FC94FB20-88A7-4484-9622-2D6E474474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28" t="63905" r="30716" b="19748"/>
          <a:stretch/>
        </p:blipFill>
        <p:spPr>
          <a:xfrm>
            <a:off x="9221146" y="4068554"/>
            <a:ext cx="1100469" cy="740229"/>
          </a:xfrm>
          <a:prstGeom prst="rect">
            <a:avLst/>
          </a:prstGeom>
          <a:ln w="38100" cap="sq">
            <a:noFill/>
            <a:prstDash val="solid"/>
            <a:miter lim="800000"/>
          </a:ln>
          <a:effectLst/>
        </p:spPr>
      </p:pic>
      <p:pic>
        <p:nvPicPr>
          <p:cNvPr id="15" name="Plassholder for innhold 4">
            <a:extLst>
              <a:ext uri="{FF2B5EF4-FFF2-40B4-BE49-F238E27FC236}">
                <a16:creationId xmlns:a16="http://schemas.microsoft.com/office/drawing/2014/main" id="{29624E7E-0DDF-44FC-B60E-DBBAE34B5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943" t="34097" r="78454" b="50759"/>
          <a:stretch/>
        </p:blipFill>
        <p:spPr>
          <a:xfrm>
            <a:off x="7981601" y="2284726"/>
            <a:ext cx="1141035" cy="685800"/>
          </a:xfrm>
          <a:prstGeom prst="rect">
            <a:avLst/>
          </a:prstGeom>
          <a:ln w="38100" cap="sq">
            <a:noFill/>
            <a:prstDash val="solid"/>
            <a:miter lim="800000"/>
          </a:ln>
          <a:effectLst/>
        </p:spPr>
      </p:pic>
      <p:pic>
        <p:nvPicPr>
          <p:cNvPr id="16" name="Plassholder for innhold 4">
            <a:extLst>
              <a:ext uri="{FF2B5EF4-FFF2-40B4-BE49-F238E27FC236}">
                <a16:creationId xmlns:a16="http://schemas.microsoft.com/office/drawing/2014/main" id="{F4103156-8FCD-4638-91D0-F04780AC43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717" t="36759" r="12787" b="47161"/>
          <a:stretch/>
        </p:blipFill>
        <p:spPr>
          <a:xfrm>
            <a:off x="7998973" y="5369495"/>
            <a:ext cx="1131282" cy="728108"/>
          </a:xfrm>
          <a:prstGeom prst="rect">
            <a:avLst/>
          </a:prstGeom>
          <a:ln w="38100" cap="sq">
            <a:noFill/>
            <a:prstDash val="solid"/>
            <a:miter lim="800000"/>
          </a:ln>
          <a:effectLst/>
        </p:spPr>
      </p:pic>
      <p:pic>
        <p:nvPicPr>
          <p:cNvPr id="17" name="Plassholder for innhold 4">
            <a:extLst>
              <a:ext uri="{FF2B5EF4-FFF2-40B4-BE49-F238E27FC236}">
                <a16:creationId xmlns:a16="http://schemas.microsoft.com/office/drawing/2014/main" id="{27B53C88-4280-4BFE-9C7D-73C12ECCE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272" b="85821"/>
          <a:stretch/>
        </p:blipFill>
        <p:spPr>
          <a:xfrm>
            <a:off x="4966701" y="4099786"/>
            <a:ext cx="1152304" cy="668493"/>
          </a:xfrm>
          <a:prstGeom prst="rect">
            <a:avLst/>
          </a:prstGeom>
          <a:ln w="38100" cap="sq">
            <a:noFill/>
            <a:prstDash val="solid"/>
            <a:miter lim="800000"/>
          </a:ln>
          <a:effectLst/>
        </p:spPr>
      </p:pic>
      <p:pic>
        <p:nvPicPr>
          <p:cNvPr id="18" name="Plassholder for innhold 4">
            <a:extLst>
              <a:ext uri="{FF2B5EF4-FFF2-40B4-BE49-F238E27FC236}">
                <a16:creationId xmlns:a16="http://schemas.microsoft.com/office/drawing/2014/main" id="{60A2DC45-EAD3-4D48-82F4-21CFB60EC4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6" t="38752" r="63480" b="46042"/>
          <a:stretch/>
        </p:blipFill>
        <p:spPr>
          <a:xfrm>
            <a:off x="2343248" y="4743406"/>
            <a:ext cx="1138340" cy="688624"/>
          </a:xfrm>
          <a:prstGeom prst="rect">
            <a:avLst/>
          </a:prstGeom>
          <a:ln w="38100" cap="sq">
            <a:noFill/>
            <a:prstDash val="solid"/>
            <a:miter lim="800000"/>
          </a:ln>
          <a:effectLst/>
        </p:spPr>
      </p:pic>
    </p:spTree>
    <p:extLst>
      <p:ext uri="{BB962C8B-B14F-4D97-AF65-F5344CB8AC3E}">
        <p14:creationId xmlns:p14="http://schemas.microsoft.com/office/powerpoint/2010/main" val="988609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2" name="Plassholder for innhold 4">
            <a:extLst>
              <a:ext uri="{FF2B5EF4-FFF2-40B4-BE49-F238E27FC236}">
                <a16:creationId xmlns:a16="http://schemas.microsoft.com/office/drawing/2014/main" id="{DC9874F2-2473-4619-83F6-9E6FC1279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4173" r="87973"/>
          <a:stretch/>
        </p:blipFill>
        <p:spPr>
          <a:xfrm>
            <a:off x="1268975" y="5357848"/>
            <a:ext cx="1091453" cy="7183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lassholder for innhold 4">
            <a:extLst>
              <a:ext uri="{FF2B5EF4-FFF2-40B4-BE49-F238E27FC236}">
                <a16:creationId xmlns:a16="http://schemas.microsoft.com/office/drawing/2014/main" id="{E4656467-956C-4638-9248-10C78B826A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007" t="47733" r="64015" b="37956"/>
          <a:stretch/>
        </p:blipFill>
        <p:spPr>
          <a:xfrm>
            <a:off x="3444949" y="3736369"/>
            <a:ext cx="1084521" cy="648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5" t="84909"/>
          <a:stretch/>
        </p:blipFill>
        <p:spPr>
          <a:xfrm>
            <a:off x="9240007" y="5403346"/>
            <a:ext cx="1096756" cy="683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591" t="85176" r="25838" b="499"/>
          <a:stretch/>
        </p:blipFill>
        <p:spPr>
          <a:xfrm>
            <a:off x="6769041" y="5427498"/>
            <a:ext cx="1228583" cy="648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176" t="15851" r="46844" b="69591"/>
          <a:stretch/>
        </p:blipFill>
        <p:spPr>
          <a:xfrm>
            <a:off x="5011479" y="2300421"/>
            <a:ext cx="1084522" cy="659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lassholder for innhold 4">
            <a:extLst>
              <a:ext uri="{FF2B5EF4-FFF2-40B4-BE49-F238E27FC236}">
                <a16:creationId xmlns:a16="http://schemas.microsoft.com/office/drawing/2014/main" id="{09D6E659-D3CD-430C-8458-90E76A4946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984" t="24985" r="61901" b="60548"/>
          <a:stretch/>
        </p:blipFill>
        <p:spPr>
          <a:xfrm>
            <a:off x="3613790" y="2697416"/>
            <a:ext cx="1096756" cy="655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lassholder for innhold 4">
            <a:extLst>
              <a:ext uri="{FF2B5EF4-FFF2-40B4-BE49-F238E27FC236}">
                <a16:creationId xmlns:a16="http://schemas.microsoft.com/office/drawing/2014/main" id="{EA743328-335E-4F98-ABB6-0B12960BBD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35" t="28321" b="55636"/>
          <a:stretch/>
        </p:blipFill>
        <p:spPr>
          <a:xfrm>
            <a:off x="9225160" y="2842816"/>
            <a:ext cx="1101293" cy="726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Rectangle 28">
            <a:extLst>
              <a:ext uri="{FF2B5EF4-FFF2-40B4-BE49-F238E27FC236}">
                <a16:creationId xmlns:a16="http://schemas.microsoft.com/office/drawing/2014/main" id="{FD38B736-FD48-48CE-BBC4-ED00D0685212}"/>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401698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25E-6 -3.33333E-6 L -0.2168 0.0007 " pathEditMode="relative" rAng="0" ptsTypes="AA">
                                      <p:cBhvr>
                                        <p:cTn id="14" dur="2000" fill="hold"/>
                                        <p:tgtEl>
                                          <p:spTgt spid="26"/>
                                        </p:tgtEl>
                                        <p:attrNameLst>
                                          <p:attrName>ppt_x</p:attrName>
                                          <p:attrName>ppt_y</p:attrName>
                                        </p:attrNameLst>
                                      </p:cBhvr>
                                      <p:rCtr x="-10846" y="2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3.95833E-6 -2.22222E-6 L 0.11484 -0.16342 " pathEditMode="relative" rAng="0" ptsTypes="AA">
                                      <p:cBhvr>
                                        <p:cTn id="21" dur="2000" fill="hold"/>
                                        <p:tgtEl>
                                          <p:spTgt spid="27"/>
                                        </p:tgtEl>
                                        <p:attrNameLst>
                                          <p:attrName>ppt_x</p:attrName>
                                          <p:attrName>ppt_y</p:attrName>
                                        </p:attrNameLst>
                                      </p:cBhvr>
                                      <p:rCtr x="5742" y="-8171"/>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2000"/>
                            </p:stCondLst>
                            <p:childTnLst>
                              <p:par>
                                <p:cTn id="26" presetID="42" presetClass="path" presetSubtype="0" accel="50000" decel="50000" fill="hold" nodeType="afterEffect">
                                  <p:stCondLst>
                                    <p:cond delay="0"/>
                                  </p:stCondLst>
                                  <p:childTnLst>
                                    <p:animMotion origin="layout" path="M -2.91667E-6 -1.11111E-6 L -0.10039 -0.08055 " pathEditMode="relative" rAng="0" ptsTypes="AA">
                                      <p:cBhvr>
                                        <p:cTn id="27" dur="2000" fill="hold"/>
                                        <p:tgtEl>
                                          <p:spTgt spid="28"/>
                                        </p:tgtEl>
                                        <p:attrNameLst>
                                          <p:attrName>ppt_x</p:attrName>
                                          <p:attrName>ppt_y</p:attrName>
                                        </p:attrNameLst>
                                      </p:cBhvr>
                                      <p:rCtr x="-5026" y="-4028"/>
                                    </p:animMotion>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4000"/>
                            </p:stCondLst>
                            <p:childTnLst>
                              <p:par>
                                <p:cTn id="32" presetID="42" presetClass="path" presetSubtype="0" accel="50000" decel="50000" fill="hold" nodeType="afterEffect">
                                  <p:stCondLst>
                                    <p:cond delay="0"/>
                                  </p:stCondLst>
                                  <p:childTnLst>
                                    <p:animMotion origin="layout" path="M -4.375E-6 -1.48148E-6 L -0.00039 -0.18588 " pathEditMode="relative" rAng="0" ptsTypes="AA">
                                      <p:cBhvr>
                                        <p:cTn id="33" dur="2000" fill="hold"/>
                                        <p:tgtEl>
                                          <p:spTgt spid="24"/>
                                        </p:tgtEl>
                                        <p:attrNameLst>
                                          <p:attrName>ppt_x</p:attrName>
                                          <p:attrName>ppt_y</p:attrName>
                                        </p:attrNameLst>
                                      </p:cBhvr>
                                      <p:rCtr x="-26" y="-9306"/>
                                    </p:animMotion>
                                  </p:childTnLst>
                                </p:cTn>
                              </p:par>
                            </p:childTnLst>
                          </p:cTn>
                        </p:par>
                        <p:par>
                          <p:cTn id="34" fill="hold">
                            <p:stCondLst>
                              <p:cond delay="6000"/>
                            </p:stCondLst>
                            <p:childTnLst>
                              <p:par>
                                <p:cTn id="35" presetID="1"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par>
                          <p:cTn id="37" fill="hold">
                            <p:stCondLst>
                              <p:cond delay="6000"/>
                            </p:stCondLst>
                            <p:childTnLst>
                              <p:par>
                                <p:cTn id="38" presetID="42" presetClass="path" presetSubtype="0" accel="50000" decel="50000" fill="hold" nodeType="afterEffect">
                                  <p:stCondLst>
                                    <p:cond delay="0"/>
                                  </p:stCondLst>
                                  <p:childTnLst>
                                    <p:animMotion origin="layout" path="M 1.04167E-6 2.59259E-6 L 0.09583 -0.00209 " pathEditMode="relative" rAng="0" ptsTypes="AA">
                                      <p:cBhvr>
                                        <p:cTn id="39" dur="2000" fill="hold"/>
                                        <p:tgtEl>
                                          <p:spTgt spid="25"/>
                                        </p:tgtEl>
                                        <p:attrNameLst>
                                          <p:attrName>ppt_x</p:attrName>
                                          <p:attrName>ppt_y</p:attrName>
                                        </p:attrNameLst>
                                      </p:cBhvr>
                                      <p:rCtr x="4792" y="-116"/>
                                    </p:animMotion>
                                  </p:childTnLst>
                                </p:cTn>
                              </p:par>
                            </p:childTnLst>
                          </p:cTn>
                        </p:par>
                        <p:par>
                          <p:cTn id="40" fill="hold">
                            <p:stCondLst>
                              <p:cond delay="800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8000"/>
                            </p:stCondLst>
                            <p:childTnLst>
                              <p:par>
                                <p:cTn id="44" presetID="42" presetClass="path" presetSubtype="0" accel="50000" decel="50000" fill="hold" nodeType="afterEffect">
                                  <p:stCondLst>
                                    <p:cond delay="0"/>
                                  </p:stCondLst>
                                  <p:childTnLst>
                                    <p:animMotion origin="layout" path="M -3.125E-6 3.7037E-7 L 0.12657 0.05393 " pathEditMode="relative" rAng="0" ptsTypes="AA">
                                      <p:cBhvr>
                                        <p:cTn id="45" dur="2000" fill="hold"/>
                                        <p:tgtEl>
                                          <p:spTgt spid="23"/>
                                        </p:tgtEl>
                                        <p:attrNameLst>
                                          <p:attrName>ppt_x</p:attrName>
                                          <p:attrName>ppt_y</p:attrName>
                                        </p:attrNameLst>
                                      </p:cBhvr>
                                      <p:rCtr x="6328" y="2685"/>
                                    </p:animMotion>
                                  </p:childTnLst>
                                </p:cTn>
                              </p:par>
                            </p:childTnLst>
                          </p:cTn>
                        </p:par>
                        <p:par>
                          <p:cTn id="46" fill="hold">
                            <p:stCondLst>
                              <p:cond delay="10000"/>
                            </p:stCondLst>
                            <p:childTnLst>
                              <p:par>
                                <p:cTn id="47" presetID="1" presetClass="entr" presetSubtype="0"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10000"/>
                            </p:stCondLst>
                            <p:childTnLst>
                              <p:par>
                                <p:cTn id="50" presetID="42" presetClass="path" presetSubtype="0" accel="50000" decel="50000" fill="hold" nodeType="afterEffect">
                                  <p:stCondLst>
                                    <p:cond delay="0"/>
                                  </p:stCondLst>
                                  <p:childTnLst>
                                    <p:animMotion origin="layout" path="M 1.875E-6 -4.81481E-6 L 0.08958 -0.0956 " pathEditMode="relative" rAng="0" ptsTypes="AA">
                                      <p:cBhvr>
                                        <p:cTn id="51" dur="2000" fill="hold"/>
                                        <p:tgtEl>
                                          <p:spTgt spid="22"/>
                                        </p:tgtEl>
                                        <p:attrNameLst>
                                          <p:attrName>ppt_x</p:attrName>
                                          <p:attrName>ppt_y</p:attrName>
                                        </p:attrNameLst>
                                      </p:cBhvr>
                                      <p:rCtr x="4479"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tilfeldig hot-</a:t>
            </a:r>
            <a:r>
              <a:rPr lang="nb-NO" dirty="0" err="1"/>
              <a:t>deck</a:t>
            </a:r>
            <a:r>
              <a:rPr lang="nb-NO" dirty="0"/>
              <a:t>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2" name="Plassholder for innhold 4">
            <a:extLst>
              <a:ext uri="{FF2B5EF4-FFF2-40B4-BE49-F238E27FC236}">
                <a16:creationId xmlns:a16="http://schemas.microsoft.com/office/drawing/2014/main" id="{DC9874F2-2473-4619-83F6-9E6FC1279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4173" r="87973"/>
          <a:stretch/>
        </p:blipFill>
        <p:spPr>
          <a:xfrm>
            <a:off x="2355538" y="4716139"/>
            <a:ext cx="1091453" cy="718342"/>
          </a:xfrm>
          <a:prstGeom prst="rect">
            <a:avLst/>
          </a:prstGeom>
          <a:ln w="38100" cap="sq">
            <a:noFill/>
            <a:prstDash val="solid"/>
            <a:miter lim="800000"/>
          </a:ln>
          <a:effectLst/>
        </p:spPr>
      </p:pic>
      <p:pic>
        <p:nvPicPr>
          <p:cNvPr id="23" name="Plassholder for innhold 4">
            <a:extLst>
              <a:ext uri="{FF2B5EF4-FFF2-40B4-BE49-F238E27FC236}">
                <a16:creationId xmlns:a16="http://schemas.microsoft.com/office/drawing/2014/main" id="{E4656467-956C-4638-9248-10C78B826A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007" t="47733" r="64015" b="37956"/>
          <a:stretch/>
        </p:blipFill>
        <p:spPr>
          <a:xfrm>
            <a:off x="4994977" y="4109060"/>
            <a:ext cx="1103193" cy="659219"/>
          </a:xfrm>
          <a:prstGeom prst="rect">
            <a:avLst/>
          </a:prstGeom>
          <a:ln w="38100" cap="sq">
            <a:noFill/>
            <a:prstDash val="solid"/>
            <a:miter lim="800000"/>
          </a:ln>
          <a:effectLst/>
        </p:spPr>
      </p:pic>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5" t="84909"/>
          <a:stretch/>
        </p:blipFill>
        <p:spPr>
          <a:xfrm>
            <a:off x="9240007" y="4109332"/>
            <a:ext cx="1096756" cy="683371"/>
          </a:xfrm>
          <a:prstGeom prst="rect">
            <a:avLst/>
          </a:prstGeom>
          <a:ln w="38100" cap="sq">
            <a:noFill/>
            <a:prstDash val="solid"/>
            <a:miter lim="800000"/>
          </a:ln>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591" t="85176" r="25838" b="499"/>
          <a:stretch/>
        </p:blipFill>
        <p:spPr>
          <a:xfrm>
            <a:off x="7904175" y="5427498"/>
            <a:ext cx="1228583" cy="648692"/>
          </a:xfrm>
          <a:prstGeom prst="rect">
            <a:avLst/>
          </a:prstGeom>
          <a:ln w="38100" cap="sq">
            <a:noFill/>
            <a:prstDash val="solid"/>
            <a:miter lim="800000"/>
          </a:ln>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176" t="15851" r="46844" b="69591"/>
          <a:stretch/>
        </p:blipFill>
        <p:spPr>
          <a:xfrm>
            <a:off x="2359482" y="2301250"/>
            <a:ext cx="1084522" cy="659220"/>
          </a:xfrm>
          <a:prstGeom prst="rect">
            <a:avLst/>
          </a:prstGeom>
          <a:ln w="38100" cap="sq">
            <a:noFill/>
            <a:prstDash val="solid"/>
            <a:miter lim="800000"/>
          </a:ln>
          <a:effectLst/>
        </p:spPr>
      </p:pic>
      <p:pic>
        <p:nvPicPr>
          <p:cNvPr id="27" name="Plassholder for innhold 4">
            <a:extLst>
              <a:ext uri="{FF2B5EF4-FFF2-40B4-BE49-F238E27FC236}">
                <a16:creationId xmlns:a16="http://schemas.microsoft.com/office/drawing/2014/main" id="{09D6E659-D3CD-430C-8458-90E76A4946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984" t="24985" r="61901" b="60548"/>
          <a:stretch/>
        </p:blipFill>
        <p:spPr>
          <a:xfrm>
            <a:off x="5009554" y="1566328"/>
            <a:ext cx="1096756" cy="655104"/>
          </a:xfrm>
          <a:prstGeom prst="rect">
            <a:avLst/>
          </a:prstGeom>
          <a:ln w="38100" cap="sq">
            <a:noFill/>
            <a:prstDash val="solid"/>
            <a:miter lim="800000"/>
          </a:ln>
          <a:effectLst/>
        </p:spPr>
      </p:pic>
      <p:pic>
        <p:nvPicPr>
          <p:cNvPr id="28" name="Plassholder for innhold 4">
            <a:extLst>
              <a:ext uri="{FF2B5EF4-FFF2-40B4-BE49-F238E27FC236}">
                <a16:creationId xmlns:a16="http://schemas.microsoft.com/office/drawing/2014/main" id="{EA743328-335E-4F98-ABB6-0B12960BBD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35" t="28321" b="55636"/>
          <a:stretch/>
        </p:blipFill>
        <p:spPr>
          <a:xfrm>
            <a:off x="7970468" y="2278914"/>
            <a:ext cx="1149394" cy="758200"/>
          </a:xfrm>
          <a:prstGeom prst="rect">
            <a:avLst/>
          </a:prstGeom>
          <a:ln w="38100" cap="sq">
            <a:noFill/>
            <a:prstDash val="solid"/>
            <a:miter lim="800000"/>
          </a:ln>
          <a:effectLst/>
        </p:spPr>
      </p:pic>
      <p:sp>
        <p:nvSpPr>
          <p:cNvPr id="29" name="Rectangle 28">
            <a:extLst>
              <a:ext uri="{FF2B5EF4-FFF2-40B4-BE49-F238E27FC236}">
                <a16:creationId xmlns:a16="http://schemas.microsoft.com/office/drawing/2014/main" id="{07389F55-EF6E-44D8-BDF9-9AAA66126B1F}"/>
              </a:ext>
            </a:extLst>
          </p:cNvPr>
          <p:cNvSpPr/>
          <p:nvPr/>
        </p:nvSpPr>
        <p:spPr>
          <a:xfrm>
            <a:off x="1219359" y="6155631"/>
            <a:ext cx="7592132" cy="230832"/>
          </a:xfrm>
          <a:prstGeom prst="rect">
            <a:avLst/>
          </a:prstGeom>
        </p:spPr>
        <p:txBody>
          <a:bodyPr wrap="square">
            <a:spAutoFit/>
          </a:bodyPr>
          <a:lstStyle/>
          <a:p>
            <a:r>
              <a:rPr lang="nb-NO" dirty="0"/>
              <a:t>Bildets kilde: https://wiki.ssb.no/display/s880/Imputering+-+seminar?preview=/149954038/149954042/Imputering.pptx</a:t>
            </a:r>
          </a:p>
        </p:txBody>
      </p:sp>
    </p:spTree>
    <p:extLst>
      <p:ext uri="{BB962C8B-B14F-4D97-AF65-F5344CB8AC3E}">
        <p14:creationId xmlns:p14="http://schemas.microsoft.com/office/powerpoint/2010/main" val="3738346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en-US" dirty="0" err="1"/>
              <a:t>Sekvensiell</a:t>
            </a:r>
            <a:r>
              <a:rPr lang="en-US" dirty="0"/>
              <a:t> Hot-deck imputering</a:t>
            </a:r>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FA8B1E5-AEF0-4176-938E-756F772B1B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1268975" y="2300421"/>
            <a:ext cx="1091453"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lassholder for innhold 4">
            <a:extLst>
              <a:ext uri="{FF2B5EF4-FFF2-40B4-BE49-F238E27FC236}">
                <a16:creationId xmlns:a16="http://schemas.microsoft.com/office/drawing/2014/main" id="{CA5991E9-592D-4DC7-ACB0-DA20C85496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1107" r="87973" b="14293"/>
          <a:stretch/>
        </p:blipFill>
        <p:spPr>
          <a:xfrm>
            <a:off x="1268975" y="4764841"/>
            <a:ext cx="1091453" cy="662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lassholder for innhold 4">
            <a:extLst>
              <a:ext uri="{FF2B5EF4-FFF2-40B4-BE49-F238E27FC236}">
                <a16:creationId xmlns:a16="http://schemas.microsoft.com/office/drawing/2014/main" id="{241FC10B-0CFB-474D-9A87-1EEB9828A6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70" t="-168" r="58742" b="85610"/>
          <a:stretch/>
        </p:blipFill>
        <p:spPr>
          <a:xfrm>
            <a:off x="3820886" y="1558478"/>
            <a:ext cx="1175746"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lassholder for innhold 4">
            <a:extLst>
              <a:ext uri="{FF2B5EF4-FFF2-40B4-BE49-F238E27FC236}">
                <a16:creationId xmlns:a16="http://schemas.microsoft.com/office/drawing/2014/main" id="{05384161-D6CC-4A17-8378-F73466BE05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166" t="55963" r="58855" b="29555"/>
          <a:stretch/>
        </p:blipFill>
        <p:spPr>
          <a:xfrm>
            <a:off x="3912111" y="4109059"/>
            <a:ext cx="1084521" cy="655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4E381412-E0B2-40CF-9C3D-E045B544767F}"/>
              </a:ext>
            </a:extLst>
          </p:cNvPr>
          <p:cNvSpPr/>
          <p:nvPr/>
        </p:nvSpPr>
        <p:spPr>
          <a:xfrm>
            <a:off x="6834113" y="2303858"/>
            <a:ext cx="1175746" cy="6557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a:extLst>
              <a:ext uri="{FF2B5EF4-FFF2-40B4-BE49-F238E27FC236}">
                <a16:creationId xmlns:a16="http://schemas.microsoft.com/office/drawing/2014/main" id="{750EF045-0EAE-4E3D-957C-355526002F08}"/>
              </a:ext>
            </a:extLst>
          </p:cNvPr>
          <p:cNvSpPr/>
          <p:nvPr/>
        </p:nvSpPr>
        <p:spPr>
          <a:xfrm>
            <a:off x="8064261" y="4109059"/>
            <a:ext cx="1175746" cy="6557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ctangle 17">
            <a:extLst>
              <a:ext uri="{FF2B5EF4-FFF2-40B4-BE49-F238E27FC236}">
                <a16:creationId xmlns:a16="http://schemas.microsoft.com/office/drawing/2014/main" id="{00BA8DB2-2DBB-41B2-8492-64519D313240}"/>
              </a:ext>
            </a:extLst>
          </p:cNvPr>
          <p:cNvSpPr/>
          <p:nvPr/>
        </p:nvSpPr>
        <p:spPr>
          <a:xfrm>
            <a:off x="6834113" y="5430935"/>
            <a:ext cx="1175746" cy="6557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24133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3.33333E-6 L 0.08776 -0.00069 " pathEditMode="relative" rAng="0" ptsTypes="AA">
                                      <p:cBhvr>
                                        <p:cTn id="10" dur="2000" fill="hold"/>
                                        <p:tgtEl>
                                          <p:spTgt spid="12"/>
                                        </p:tgtEl>
                                        <p:attrNameLst>
                                          <p:attrName>ppt_x</p:attrName>
                                          <p:attrName>ppt_y</p:attrName>
                                        </p:attrNameLst>
                                      </p:cBhvr>
                                      <p:rCtr x="4388" y="-46"/>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1.875E-6 4.44444E-6 L 0.08958 -0.00024 " pathEditMode="relative" rAng="0" ptsTypes="AA">
                                      <p:cBhvr>
                                        <p:cTn id="16" dur="2000" fill="hold"/>
                                        <p:tgtEl>
                                          <p:spTgt spid="14"/>
                                        </p:tgtEl>
                                        <p:attrNameLst>
                                          <p:attrName>ppt_x</p:attrName>
                                          <p:attrName>ppt_y</p:attrName>
                                        </p:attrNameLst>
                                      </p:cBhvr>
                                      <p:rCtr x="4479" y="-2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0"/>
                            </p:stCondLst>
                            <p:childTnLst>
                              <p:par>
                                <p:cTn id="22" presetID="42" presetClass="path" presetSubtype="0" accel="50000" decel="50000" fill="hold" nodeType="afterEffect">
                                  <p:stCondLst>
                                    <p:cond delay="0"/>
                                  </p:stCondLst>
                                  <p:childTnLst>
                                    <p:animMotion origin="layout" path="M 1.45833E-6 -1.48148E-6 L 0.09466 -0.00162 " pathEditMode="relative" rAng="0" ptsTypes="AA">
                                      <p:cBhvr>
                                        <p:cTn id="23" dur="2000" fill="hold"/>
                                        <p:tgtEl>
                                          <p:spTgt spid="15"/>
                                        </p:tgtEl>
                                        <p:attrNameLst>
                                          <p:attrName>ppt_x</p:attrName>
                                          <p:attrName>ppt_y</p:attrName>
                                        </p:attrNameLst>
                                      </p:cBhvr>
                                      <p:rCtr x="4727" y="-93"/>
                                    </p:animMotion>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2000"/>
                            </p:stCondLst>
                            <p:childTnLst>
                              <p:par>
                                <p:cTn id="28" presetID="42" presetClass="path" presetSubtype="0" accel="50000" decel="50000" fill="hold" nodeType="afterEffect">
                                  <p:stCondLst>
                                    <p:cond delay="0"/>
                                  </p:stCondLst>
                                  <p:childTnLst>
                                    <p:animMotion origin="layout" path="M -4.375E-6 7.40741E-7 L 0.09011 -0.00255 " pathEditMode="relative" rAng="0" ptsTypes="AA">
                                      <p:cBhvr>
                                        <p:cTn id="29" dur="2000" fill="hold"/>
                                        <p:tgtEl>
                                          <p:spTgt spid="16"/>
                                        </p:tgtEl>
                                        <p:attrNameLst>
                                          <p:attrName>ppt_x</p:attrName>
                                          <p:attrName>ppt_y</p:attrName>
                                        </p:attrNameLst>
                                      </p:cBhvr>
                                      <p:rCtr x="4505"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en-US" dirty="0" err="1"/>
              <a:t>Sekvensiell</a:t>
            </a:r>
            <a:r>
              <a:rPr lang="en-US" dirty="0"/>
              <a:t> Hot-deck imputering</a:t>
            </a:r>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lassholder for innhold 4">
            <a:extLst>
              <a:ext uri="{FF2B5EF4-FFF2-40B4-BE49-F238E27FC236}">
                <a16:creationId xmlns:a16="http://schemas.microsoft.com/office/drawing/2014/main" id="{0FA8B1E5-AEF0-4176-938E-756F772B1B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2349443" y="2300421"/>
            <a:ext cx="1091453" cy="659219"/>
          </a:xfrm>
          <a:prstGeom prst="rect">
            <a:avLst/>
          </a:prstGeom>
          <a:ln>
            <a:noFill/>
          </a:ln>
          <a:effectLst/>
        </p:spPr>
      </p:pic>
      <p:pic>
        <p:nvPicPr>
          <p:cNvPr id="14" name="Plassholder for innhold 4">
            <a:extLst>
              <a:ext uri="{FF2B5EF4-FFF2-40B4-BE49-F238E27FC236}">
                <a16:creationId xmlns:a16="http://schemas.microsoft.com/office/drawing/2014/main" id="{CA5991E9-592D-4DC7-ACB0-DA20C85496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1107" r="87973" b="14293"/>
          <a:stretch/>
        </p:blipFill>
        <p:spPr>
          <a:xfrm>
            <a:off x="2348022" y="4766559"/>
            <a:ext cx="1091453" cy="662657"/>
          </a:xfrm>
          <a:prstGeom prst="rect">
            <a:avLst/>
          </a:prstGeom>
          <a:ln w="38100" cap="sq">
            <a:noFill/>
            <a:prstDash val="solid"/>
            <a:miter lim="800000"/>
          </a:ln>
          <a:effectLst/>
        </p:spPr>
      </p:pic>
      <p:pic>
        <p:nvPicPr>
          <p:cNvPr id="15" name="Plassholder for innhold 4">
            <a:extLst>
              <a:ext uri="{FF2B5EF4-FFF2-40B4-BE49-F238E27FC236}">
                <a16:creationId xmlns:a16="http://schemas.microsoft.com/office/drawing/2014/main" id="{241FC10B-0CFB-474D-9A87-1EEB9828A6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70" t="-168" r="58742" b="85610"/>
          <a:stretch/>
        </p:blipFill>
        <p:spPr>
          <a:xfrm>
            <a:off x="4922332" y="1558478"/>
            <a:ext cx="1175746" cy="659219"/>
          </a:xfrm>
          <a:prstGeom prst="rect">
            <a:avLst/>
          </a:prstGeom>
          <a:ln w="38100" cap="sq">
            <a:noFill/>
            <a:prstDash val="solid"/>
            <a:miter lim="800000"/>
          </a:ln>
          <a:effectLst/>
        </p:spPr>
      </p:pic>
      <p:pic>
        <p:nvPicPr>
          <p:cNvPr id="16" name="Plassholder for innhold 4">
            <a:extLst>
              <a:ext uri="{FF2B5EF4-FFF2-40B4-BE49-F238E27FC236}">
                <a16:creationId xmlns:a16="http://schemas.microsoft.com/office/drawing/2014/main" id="{05384161-D6CC-4A17-8378-F73466BE05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166" t="55963" r="58855" b="29555"/>
          <a:stretch/>
        </p:blipFill>
        <p:spPr>
          <a:xfrm>
            <a:off x="5011479" y="4109059"/>
            <a:ext cx="1084521" cy="655782"/>
          </a:xfrm>
          <a:prstGeom prst="rect">
            <a:avLst/>
          </a:prstGeom>
          <a:ln w="38100" cap="sq">
            <a:noFill/>
            <a:prstDash val="solid"/>
            <a:miter lim="800000"/>
          </a:ln>
          <a:effectLst/>
        </p:spPr>
      </p:pic>
      <p:pic>
        <p:nvPicPr>
          <p:cNvPr id="13" name="Picture 12">
            <a:extLst>
              <a:ext uri="{FF2B5EF4-FFF2-40B4-BE49-F238E27FC236}">
                <a16:creationId xmlns:a16="http://schemas.microsoft.com/office/drawing/2014/main" id="{C9BADC25-C332-4A4A-8729-863AF08EF549}"/>
              </a:ext>
            </a:extLst>
          </p:cNvPr>
          <p:cNvPicPr>
            <a:picLocks noChangeAspect="1"/>
          </p:cNvPicPr>
          <p:nvPr/>
        </p:nvPicPr>
        <p:blipFill>
          <a:blip r:embed="rId4"/>
          <a:stretch>
            <a:fillRect/>
          </a:stretch>
        </p:blipFill>
        <p:spPr>
          <a:xfrm>
            <a:off x="8009859" y="2296955"/>
            <a:ext cx="1084520" cy="691116"/>
          </a:xfrm>
          <a:prstGeom prst="rect">
            <a:avLst/>
          </a:prstGeom>
        </p:spPr>
      </p:pic>
      <p:pic>
        <p:nvPicPr>
          <p:cNvPr id="19" name="Picture 18">
            <a:extLst>
              <a:ext uri="{FF2B5EF4-FFF2-40B4-BE49-F238E27FC236}">
                <a16:creationId xmlns:a16="http://schemas.microsoft.com/office/drawing/2014/main" id="{C5CB09CA-CDC0-436C-B1FD-545024163EF2}"/>
              </a:ext>
            </a:extLst>
          </p:cNvPr>
          <p:cNvPicPr>
            <a:picLocks noChangeAspect="1"/>
          </p:cNvPicPr>
          <p:nvPr/>
        </p:nvPicPr>
        <p:blipFill>
          <a:blip r:embed="rId5"/>
          <a:stretch>
            <a:fillRect/>
          </a:stretch>
        </p:blipFill>
        <p:spPr>
          <a:xfrm>
            <a:off x="9240006" y="4070286"/>
            <a:ext cx="1084521" cy="709532"/>
          </a:xfrm>
          <a:prstGeom prst="rect">
            <a:avLst/>
          </a:prstGeom>
        </p:spPr>
      </p:pic>
      <p:pic>
        <p:nvPicPr>
          <p:cNvPr id="20" name="Picture 19">
            <a:extLst>
              <a:ext uri="{FF2B5EF4-FFF2-40B4-BE49-F238E27FC236}">
                <a16:creationId xmlns:a16="http://schemas.microsoft.com/office/drawing/2014/main" id="{B0090630-E351-4AAD-86CE-7D21B962A4D4}"/>
              </a:ext>
            </a:extLst>
          </p:cNvPr>
          <p:cNvPicPr>
            <a:picLocks noChangeAspect="1"/>
          </p:cNvPicPr>
          <p:nvPr/>
        </p:nvPicPr>
        <p:blipFill>
          <a:blip r:embed="rId6"/>
          <a:stretch>
            <a:fillRect/>
          </a:stretch>
        </p:blipFill>
        <p:spPr>
          <a:xfrm>
            <a:off x="8004385" y="5427498"/>
            <a:ext cx="1084520" cy="696481"/>
          </a:xfrm>
          <a:prstGeom prst="rect">
            <a:avLst/>
          </a:prstGeom>
        </p:spPr>
      </p:pic>
    </p:spTree>
    <p:extLst>
      <p:ext uri="{BB962C8B-B14F-4D97-AF65-F5344CB8AC3E}">
        <p14:creationId xmlns:p14="http://schemas.microsoft.com/office/powerpoint/2010/main" val="1696838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nærmeste nabo </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3" name="Plassholder for innhold 4">
            <a:extLst>
              <a:ext uri="{FF2B5EF4-FFF2-40B4-BE49-F238E27FC236}">
                <a16:creationId xmlns:a16="http://schemas.microsoft.com/office/drawing/2014/main" id="{E4656467-956C-4638-9248-10C78B826A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166" t="55963" r="58855" b="29555"/>
          <a:stretch/>
        </p:blipFill>
        <p:spPr>
          <a:xfrm>
            <a:off x="3912111" y="4109059"/>
            <a:ext cx="1084521" cy="655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5" t="70808" b="14559"/>
          <a:stretch/>
        </p:blipFill>
        <p:spPr>
          <a:xfrm>
            <a:off x="9240007" y="4764842"/>
            <a:ext cx="1096756" cy="662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591" t="85176" r="25838" b="499"/>
          <a:stretch/>
        </p:blipFill>
        <p:spPr>
          <a:xfrm>
            <a:off x="6769041" y="5427498"/>
            <a:ext cx="1228583" cy="648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1268975" y="2300421"/>
            <a:ext cx="1091453"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lassholder for innhold 4">
            <a:extLst>
              <a:ext uri="{FF2B5EF4-FFF2-40B4-BE49-F238E27FC236}">
                <a16:creationId xmlns:a16="http://schemas.microsoft.com/office/drawing/2014/main" id="{EA743328-335E-4F98-ABB6-0B12960BBD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391" t="16343" r="1758" b="69099"/>
          <a:stretch/>
        </p:blipFill>
        <p:spPr>
          <a:xfrm>
            <a:off x="9094380" y="2300421"/>
            <a:ext cx="1072877" cy="659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BAFC78A5-C921-4006-A2A4-4081AF3E824C}"/>
              </a:ext>
            </a:extLst>
          </p:cNvPr>
          <p:cNvSpPr/>
          <p:nvPr/>
        </p:nvSpPr>
        <p:spPr>
          <a:xfrm>
            <a:off x="6106185" y="1555269"/>
            <a:ext cx="1099368" cy="6553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Rectangle 29">
            <a:extLst>
              <a:ext uri="{FF2B5EF4-FFF2-40B4-BE49-F238E27FC236}">
                <a16:creationId xmlns:a16="http://schemas.microsoft.com/office/drawing/2014/main" id="{ACD3B1A1-7A8F-4F92-862C-F7099BE43FE1}"/>
              </a:ext>
            </a:extLst>
          </p:cNvPr>
          <p:cNvSpPr/>
          <p:nvPr/>
        </p:nvSpPr>
        <p:spPr>
          <a:xfrm>
            <a:off x="2353004" y="5420792"/>
            <a:ext cx="1099368" cy="6553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6578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3.33333E-6 L 0.08776 -0.00069 " pathEditMode="relative" rAng="0" ptsTypes="AA">
                                      <p:cBhvr>
                                        <p:cTn id="10" dur="2000" fill="hold"/>
                                        <p:tgtEl>
                                          <p:spTgt spid="26"/>
                                        </p:tgtEl>
                                        <p:attrNameLst>
                                          <p:attrName>ppt_x</p:attrName>
                                          <p:attrName>ppt_y</p:attrName>
                                        </p:attrNameLst>
                                      </p:cBhvr>
                                      <p:rCtr x="4388" y="-46"/>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3.95833E-6 -3.33333E-6 L -0.08997 -0.00231 " pathEditMode="relative" rAng="0" ptsTypes="AA">
                                      <p:cBhvr>
                                        <p:cTn id="16" dur="2000" fill="hold"/>
                                        <p:tgtEl>
                                          <p:spTgt spid="28"/>
                                        </p:tgtEl>
                                        <p:attrNameLst>
                                          <p:attrName>ppt_x</p:attrName>
                                          <p:attrName>ppt_y</p:attrName>
                                        </p:attrNameLst>
                                      </p:cBhvr>
                                      <p:rCtr x="-4505" y="-116"/>
                                    </p:animMotion>
                                  </p:childTnLst>
                                </p:cTn>
                              </p:par>
                            </p:childTnLst>
                          </p:cTn>
                        </p:par>
                        <p:par>
                          <p:cTn id="17" fill="hold">
                            <p:stCondLst>
                              <p:cond delay="4000"/>
                            </p:stCondLst>
                            <p:childTnLst>
                              <p:par>
                                <p:cTn id="18" presetID="1"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4.375E-6 4.44444E-6 L -0.00091 -0.10024 " pathEditMode="relative" rAng="0" ptsTypes="AA">
                                      <p:cBhvr>
                                        <p:cTn id="22" dur="2000" fill="hold"/>
                                        <p:tgtEl>
                                          <p:spTgt spid="24"/>
                                        </p:tgtEl>
                                        <p:attrNameLst>
                                          <p:attrName>ppt_x</p:attrName>
                                          <p:attrName>ppt_y</p:attrName>
                                        </p:attrNameLst>
                                      </p:cBhvr>
                                      <p:rCtr x="-52" y="-5023"/>
                                    </p:animMotion>
                                  </p:childTnLst>
                                </p:cTn>
                              </p:par>
                            </p:childTnLst>
                          </p:cTn>
                        </p:par>
                        <p:par>
                          <p:cTn id="23" fill="hold">
                            <p:stCondLst>
                              <p:cond delay="6000"/>
                            </p:stCondLst>
                            <p:childTnLst>
                              <p:par>
                                <p:cTn id="24" presetID="1"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par>
                          <p:cTn id="26" fill="hold">
                            <p:stCondLst>
                              <p:cond delay="6000"/>
                            </p:stCondLst>
                            <p:childTnLst>
                              <p:par>
                                <p:cTn id="27" presetID="42" presetClass="path" presetSubtype="0" accel="50000" decel="50000" fill="hold" nodeType="afterEffect">
                                  <p:stCondLst>
                                    <p:cond delay="0"/>
                                  </p:stCondLst>
                                  <p:childTnLst>
                                    <p:animMotion origin="layout" path="M 1.04167E-6 2.59259E-6 L 0.09583 -0.00209 " pathEditMode="relative" rAng="0" ptsTypes="AA">
                                      <p:cBhvr>
                                        <p:cTn id="28" dur="2000" fill="hold"/>
                                        <p:tgtEl>
                                          <p:spTgt spid="25"/>
                                        </p:tgtEl>
                                        <p:attrNameLst>
                                          <p:attrName>ppt_x</p:attrName>
                                          <p:attrName>ppt_y</p:attrName>
                                        </p:attrNameLst>
                                      </p:cBhvr>
                                      <p:rCtr x="4792" y="-116"/>
                                    </p:animMotion>
                                  </p:childTnLst>
                                </p:cTn>
                              </p:par>
                            </p:childTnLst>
                          </p:cTn>
                        </p:par>
                        <p:par>
                          <p:cTn id="29" fill="hold">
                            <p:stCondLst>
                              <p:cond delay="8000"/>
                            </p:stCondLst>
                            <p:childTnLst>
                              <p:par>
                                <p:cTn id="30" presetID="1"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par>
                          <p:cTn id="32" fill="hold">
                            <p:stCondLst>
                              <p:cond delay="8000"/>
                            </p:stCondLst>
                            <p:childTnLst>
                              <p:par>
                                <p:cTn id="33" presetID="42" presetClass="path" presetSubtype="0" accel="50000" decel="50000" fill="hold" nodeType="afterEffect">
                                  <p:stCondLst>
                                    <p:cond delay="0"/>
                                  </p:stCondLst>
                                  <p:childTnLst>
                                    <p:animMotion origin="layout" path="M -4.375E-6 7.40741E-7 L 0.09011 -0.00255 " pathEditMode="relative" rAng="0" ptsTypes="AA">
                                      <p:cBhvr>
                                        <p:cTn id="34" dur="2000" fill="hold"/>
                                        <p:tgtEl>
                                          <p:spTgt spid="23"/>
                                        </p:tgtEl>
                                        <p:attrNameLst>
                                          <p:attrName>ppt_x</p:attrName>
                                          <p:attrName>ppt_y</p:attrName>
                                        </p:attrNameLst>
                                      </p:cBhvr>
                                      <p:rCtr x="4505"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Stratifisert nærmeste nabo </a:t>
            </a:r>
            <a:r>
              <a:rPr lang="nb-NO" dirty="0" err="1"/>
              <a:t>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uppe 11">
            <a:extLst>
              <a:ext uri="{FF2B5EF4-FFF2-40B4-BE49-F238E27FC236}">
                <a16:creationId xmlns:a16="http://schemas.microsoft.com/office/drawing/2014/main" id="{00BB6F6F-B99D-4349-A615-D0F98CF6C025}"/>
              </a:ext>
            </a:extLst>
          </p:cNvPr>
          <p:cNvGrpSpPr/>
          <p:nvPr/>
        </p:nvGrpSpPr>
        <p:grpSpPr>
          <a:xfrm>
            <a:off x="1271587" y="1906741"/>
            <a:ext cx="9052941" cy="4204128"/>
            <a:chOff x="1271587" y="2200663"/>
            <a:chExt cx="9052941" cy="4204128"/>
          </a:xfrm>
        </p:grpSpPr>
        <p:cxnSp>
          <p:nvCxnSpPr>
            <p:cNvPr id="13" name="Rett linje 12">
              <a:extLst>
                <a:ext uri="{FF2B5EF4-FFF2-40B4-BE49-F238E27FC236}">
                  <a16:creationId xmlns:a16="http://schemas.microsoft.com/office/drawing/2014/main" id="{EDE7B715-9ED4-4F19-A972-4E73A275D539}"/>
                </a:ext>
              </a:extLst>
            </p:cNvPr>
            <p:cNvCxnSpPr/>
            <p:nvPr/>
          </p:nvCxnSpPr>
          <p:spPr>
            <a:xfrm>
              <a:off x="1271587" y="3657600"/>
              <a:ext cx="3739892" cy="95693"/>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4" name="Rett linje 13">
              <a:extLst>
                <a:ext uri="{FF2B5EF4-FFF2-40B4-BE49-F238E27FC236}">
                  <a16:creationId xmlns:a16="http://schemas.microsoft.com/office/drawing/2014/main" id="{F2198495-2622-40D1-806A-283735A3A354}"/>
                </a:ext>
              </a:extLst>
            </p:cNvPr>
            <p:cNvCxnSpPr>
              <a:cxnSpLocks/>
            </p:cNvCxnSpPr>
            <p:nvPr/>
          </p:nvCxnSpPr>
          <p:spPr>
            <a:xfrm>
              <a:off x="5011479" y="3777445"/>
              <a:ext cx="4082901" cy="252846"/>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5" name="Rett linje 14">
              <a:extLst>
                <a:ext uri="{FF2B5EF4-FFF2-40B4-BE49-F238E27FC236}">
                  <a16:creationId xmlns:a16="http://schemas.microsoft.com/office/drawing/2014/main" id="{39252F82-7B89-4017-8608-051A12CAF543}"/>
                </a:ext>
              </a:extLst>
            </p:cNvPr>
            <p:cNvCxnSpPr>
              <a:cxnSpLocks/>
            </p:cNvCxnSpPr>
            <p:nvPr/>
          </p:nvCxnSpPr>
          <p:spPr>
            <a:xfrm>
              <a:off x="9094380" y="4051280"/>
              <a:ext cx="1230148" cy="36286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6" name="Rett linje 15">
              <a:extLst>
                <a:ext uri="{FF2B5EF4-FFF2-40B4-BE49-F238E27FC236}">
                  <a16:creationId xmlns:a16="http://schemas.microsoft.com/office/drawing/2014/main" id="{3362E07F-E102-4D52-8B2F-68CA33F36C94}"/>
                </a:ext>
              </a:extLst>
            </p:cNvPr>
            <p:cNvCxnSpPr>
              <a:cxnSpLocks/>
            </p:cNvCxnSpPr>
            <p:nvPr/>
          </p:nvCxnSpPr>
          <p:spPr>
            <a:xfrm flipV="1">
              <a:off x="5011479" y="2221652"/>
              <a:ext cx="4228528" cy="1479844"/>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7" name="Rett linje 16">
              <a:extLst>
                <a:ext uri="{FF2B5EF4-FFF2-40B4-BE49-F238E27FC236}">
                  <a16:creationId xmlns:a16="http://schemas.microsoft.com/office/drawing/2014/main" id="{1E031951-8C5B-4D3A-8DF6-6737F0540C14}"/>
                </a:ext>
              </a:extLst>
            </p:cNvPr>
            <p:cNvCxnSpPr>
              <a:cxnSpLocks/>
            </p:cNvCxnSpPr>
            <p:nvPr/>
          </p:nvCxnSpPr>
          <p:spPr>
            <a:xfrm>
              <a:off x="9240007" y="2200663"/>
              <a:ext cx="1084521" cy="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cxnSp>
          <p:nvCxnSpPr>
            <p:cNvPr id="18" name="Rett linje 17">
              <a:extLst>
                <a:ext uri="{FF2B5EF4-FFF2-40B4-BE49-F238E27FC236}">
                  <a16:creationId xmlns:a16="http://schemas.microsoft.com/office/drawing/2014/main" id="{F88A9102-B261-4385-B4AC-DF407CB691A6}"/>
                </a:ext>
              </a:extLst>
            </p:cNvPr>
            <p:cNvCxnSpPr>
              <a:cxnSpLocks/>
            </p:cNvCxnSpPr>
            <p:nvPr/>
          </p:nvCxnSpPr>
          <p:spPr>
            <a:xfrm flipV="1">
              <a:off x="5684520" y="4051281"/>
              <a:ext cx="2867599" cy="2353510"/>
            </a:xfrm>
            <a:prstGeom prst="line">
              <a:avLst/>
            </a:prstGeom>
            <a:ln w="95250">
              <a:solidFill>
                <a:schemeClr val="tx1"/>
              </a:solidFill>
            </a:ln>
          </p:spPr>
          <p:style>
            <a:lnRef idx="1">
              <a:schemeClr val="dk1"/>
            </a:lnRef>
            <a:fillRef idx="0">
              <a:schemeClr val="dk1"/>
            </a:fillRef>
            <a:effectRef idx="0">
              <a:schemeClr val="dk1"/>
            </a:effectRef>
            <a:fontRef idx="minor">
              <a:schemeClr val="tx1"/>
            </a:fontRef>
          </p:style>
        </p:cxnSp>
      </p:grpSp>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85" t="70808" b="14359"/>
          <a:stretch/>
        </p:blipFill>
        <p:spPr>
          <a:xfrm>
            <a:off x="9225160" y="4094863"/>
            <a:ext cx="1096756" cy="671696"/>
          </a:xfrm>
          <a:prstGeom prst="rect">
            <a:avLst/>
          </a:prstGeom>
          <a:ln w="38100" cap="sq">
            <a:noFill/>
            <a:prstDash val="solid"/>
            <a:miter lim="800000"/>
          </a:ln>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591" t="85176" r="25838" b="499"/>
          <a:stretch/>
        </p:blipFill>
        <p:spPr>
          <a:xfrm>
            <a:off x="7931113" y="5416612"/>
            <a:ext cx="1228583" cy="648692"/>
          </a:xfrm>
          <a:prstGeom prst="rect">
            <a:avLst/>
          </a:prstGeom>
          <a:ln w="38100" cap="sq">
            <a:noFill/>
            <a:prstDash val="solid"/>
            <a:miter lim="800000"/>
          </a:ln>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5" t="15851" r="88108" b="69591"/>
          <a:stretch/>
        </p:blipFill>
        <p:spPr>
          <a:xfrm>
            <a:off x="2337307" y="2287595"/>
            <a:ext cx="1122825" cy="678167"/>
          </a:xfrm>
          <a:prstGeom prst="rect">
            <a:avLst/>
          </a:prstGeom>
          <a:ln w="38100" cap="sq">
            <a:noFill/>
            <a:prstDash val="solid"/>
            <a:miter lim="800000"/>
          </a:ln>
          <a:effectLst/>
        </p:spPr>
      </p:pic>
      <p:pic>
        <p:nvPicPr>
          <p:cNvPr id="29" name="Plassholder for innhold 4">
            <a:extLst>
              <a:ext uri="{FF2B5EF4-FFF2-40B4-BE49-F238E27FC236}">
                <a16:creationId xmlns:a16="http://schemas.microsoft.com/office/drawing/2014/main" id="{DBD66E85-44CD-45B9-9D50-54E2273154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66" t="55963" r="58733" b="29203"/>
          <a:stretch/>
        </p:blipFill>
        <p:spPr>
          <a:xfrm>
            <a:off x="5000442" y="4094863"/>
            <a:ext cx="1095558" cy="671696"/>
          </a:xfrm>
          <a:prstGeom prst="rect">
            <a:avLst/>
          </a:prstGeom>
          <a:ln w="38100" cap="sq">
            <a:noFill/>
            <a:prstDash val="solid"/>
            <a:miter lim="800000"/>
          </a:ln>
          <a:effectLst/>
        </p:spPr>
      </p:pic>
      <p:pic>
        <p:nvPicPr>
          <p:cNvPr id="30" name="Plassholder for innhold 4">
            <a:extLst>
              <a:ext uri="{FF2B5EF4-FFF2-40B4-BE49-F238E27FC236}">
                <a16:creationId xmlns:a16="http://schemas.microsoft.com/office/drawing/2014/main" id="{86640118-E8C3-4817-956F-501EC7C172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391" t="16343" r="1573" b="68806"/>
          <a:stretch/>
        </p:blipFill>
        <p:spPr>
          <a:xfrm>
            <a:off x="8004794" y="2287155"/>
            <a:ext cx="1089586" cy="672485"/>
          </a:xfrm>
          <a:prstGeom prst="rect">
            <a:avLst/>
          </a:prstGeom>
          <a:ln w="38100" cap="sq">
            <a:noFill/>
            <a:prstDash val="solid"/>
            <a:miter lim="800000"/>
          </a:ln>
          <a:effectLst/>
        </p:spPr>
      </p:pic>
      <p:pic>
        <p:nvPicPr>
          <p:cNvPr id="4" name="Picture 3">
            <a:extLst>
              <a:ext uri="{FF2B5EF4-FFF2-40B4-BE49-F238E27FC236}">
                <a16:creationId xmlns:a16="http://schemas.microsoft.com/office/drawing/2014/main" id="{C774A94D-3B1B-496E-8949-A981F1C93759}"/>
              </a:ext>
            </a:extLst>
          </p:cNvPr>
          <p:cNvPicPr>
            <a:picLocks noChangeAspect="1"/>
          </p:cNvPicPr>
          <p:nvPr/>
        </p:nvPicPr>
        <p:blipFill>
          <a:blip r:embed="rId3"/>
          <a:stretch>
            <a:fillRect/>
          </a:stretch>
        </p:blipFill>
        <p:spPr>
          <a:xfrm>
            <a:off x="5000442" y="1566505"/>
            <a:ext cx="1095558" cy="669508"/>
          </a:xfrm>
          <a:prstGeom prst="rect">
            <a:avLst/>
          </a:prstGeom>
        </p:spPr>
      </p:pic>
      <p:pic>
        <p:nvPicPr>
          <p:cNvPr id="20" name="Picture 19">
            <a:extLst>
              <a:ext uri="{FF2B5EF4-FFF2-40B4-BE49-F238E27FC236}">
                <a16:creationId xmlns:a16="http://schemas.microsoft.com/office/drawing/2014/main" id="{37FE12AE-1969-4278-8A49-1140198B29D5}"/>
              </a:ext>
            </a:extLst>
          </p:cNvPr>
          <p:cNvPicPr>
            <a:picLocks noChangeAspect="1"/>
          </p:cNvPicPr>
          <p:nvPr/>
        </p:nvPicPr>
        <p:blipFill>
          <a:blip r:embed="rId4"/>
          <a:stretch>
            <a:fillRect/>
          </a:stretch>
        </p:blipFill>
        <p:spPr>
          <a:xfrm>
            <a:off x="2357816" y="4766559"/>
            <a:ext cx="1112430" cy="659218"/>
          </a:xfrm>
          <a:prstGeom prst="rect">
            <a:avLst/>
          </a:prstGeom>
        </p:spPr>
      </p:pic>
    </p:spTree>
    <p:extLst>
      <p:ext uri="{BB962C8B-B14F-4D97-AF65-F5344CB8AC3E}">
        <p14:creationId xmlns:p14="http://schemas.microsoft.com/office/powerpoint/2010/main" val="216126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777D-42C0-4DD9-BB3A-CF6F7684252A}"/>
              </a:ext>
            </a:extLst>
          </p:cNvPr>
          <p:cNvSpPr>
            <a:spLocks noGrp="1"/>
          </p:cNvSpPr>
          <p:nvPr>
            <p:ph type="title"/>
          </p:nvPr>
        </p:nvSpPr>
        <p:spPr>
          <a:xfrm>
            <a:off x="664188" y="507505"/>
            <a:ext cx="9651619" cy="1311128"/>
          </a:xfrm>
        </p:spPr>
        <p:txBody>
          <a:bodyPr/>
          <a:lstStyle/>
          <a:p>
            <a:r>
              <a:rPr lang="nb-NO" dirty="0"/>
              <a:t>Avstand funksjon</a:t>
            </a:r>
          </a:p>
        </p:txBody>
      </p:sp>
      <p:pic>
        <p:nvPicPr>
          <p:cNvPr id="1026" name="Picture 2" descr="Measuring Distance or Similarity - Machine Learning With Go">
            <a:extLst>
              <a:ext uri="{FF2B5EF4-FFF2-40B4-BE49-F238E27FC236}">
                <a16:creationId xmlns:a16="http://schemas.microsoft.com/office/drawing/2014/main" id="{0BED560F-AA03-405B-958C-9D51A4B1B5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04" b="3977"/>
          <a:stretch/>
        </p:blipFill>
        <p:spPr bwMode="auto">
          <a:xfrm>
            <a:off x="449036" y="1380784"/>
            <a:ext cx="7377793" cy="53139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299B41-E78A-4FE9-A5A9-43C4A1A520A7}"/>
              </a:ext>
            </a:extLst>
          </p:cNvPr>
          <p:cNvSpPr txBox="1"/>
          <p:nvPr/>
        </p:nvSpPr>
        <p:spPr>
          <a:xfrm>
            <a:off x="8207829" y="1959429"/>
            <a:ext cx="3306535"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sz="2400" dirty="0"/>
              <a:t>I </a:t>
            </a:r>
            <a:r>
              <a:rPr lang="nb-NO" sz="2400" dirty="0" err="1"/>
              <a:t>simputation</a:t>
            </a:r>
            <a:r>
              <a:rPr lang="nb-NO" sz="2400" dirty="0"/>
              <a:t> pakka er brukt </a:t>
            </a:r>
            <a:r>
              <a:rPr lang="nb-NO" sz="2400" dirty="0" err="1"/>
              <a:t>Gower</a:t>
            </a:r>
            <a:r>
              <a:rPr lang="nb-NO" sz="2400" dirty="0"/>
              <a:t> avstand. </a:t>
            </a:r>
          </a:p>
        </p:txBody>
      </p:sp>
    </p:spTree>
    <p:extLst>
      <p:ext uri="{BB962C8B-B14F-4D97-AF65-F5344CB8AC3E}">
        <p14:creationId xmlns:p14="http://schemas.microsoft.com/office/powerpoint/2010/main" val="244775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7B5B-3F31-4FA6-A639-B013D630DF52}"/>
              </a:ext>
            </a:extLst>
          </p:cNvPr>
          <p:cNvSpPr>
            <a:spLocks noGrp="1"/>
          </p:cNvSpPr>
          <p:nvPr>
            <p:ph type="title"/>
          </p:nvPr>
        </p:nvSpPr>
        <p:spPr/>
        <p:txBody>
          <a:bodyPr/>
          <a:lstStyle/>
          <a:p>
            <a:r>
              <a:rPr lang="nb-NO" dirty="0"/>
              <a:t>Læringsmålet</a:t>
            </a:r>
          </a:p>
        </p:txBody>
      </p:sp>
      <p:sp>
        <p:nvSpPr>
          <p:cNvPr id="3" name="Content Placeholder 2">
            <a:extLst>
              <a:ext uri="{FF2B5EF4-FFF2-40B4-BE49-F238E27FC236}">
                <a16:creationId xmlns:a16="http://schemas.microsoft.com/office/drawing/2014/main" id="{451119E0-1AE9-4FD5-89E9-D14E3EE1F5C2}"/>
              </a:ext>
            </a:extLst>
          </p:cNvPr>
          <p:cNvSpPr>
            <a:spLocks noGrp="1"/>
          </p:cNvSpPr>
          <p:nvPr>
            <p:ph sz="quarter" idx="11"/>
          </p:nvPr>
        </p:nvSpPr>
        <p:spPr/>
        <p:txBody>
          <a:bodyPr/>
          <a:lstStyle/>
          <a:p>
            <a:pPr marL="0" indent="0">
              <a:buNone/>
            </a:pPr>
            <a:r>
              <a:rPr lang="nb-NO" dirty="0"/>
              <a:t>Målet er at medarbeiderne skal lære de mest kjente metodene for imputering og kunne bruke R til å gjennomføre </a:t>
            </a:r>
            <a:r>
              <a:rPr lang="nb-NO" dirty="0" err="1"/>
              <a:t>imputeringen</a:t>
            </a:r>
            <a:r>
              <a:rPr lang="nb-NO" dirty="0"/>
              <a:t>.</a:t>
            </a:r>
          </a:p>
        </p:txBody>
      </p:sp>
    </p:spTree>
    <p:extLst>
      <p:ext uri="{BB962C8B-B14F-4D97-AF65-F5344CB8AC3E}">
        <p14:creationId xmlns:p14="http://schemas.microsoft.com/office/powerpoint/2010/main" val="252660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FE1ACA0-0DCF-4745-AD36-79C665313BAE}"/>
              </a:ext>
            </a:extLst>
          </p:cNvPr>
          <p:cNvSpPr>
            <a:spLocks noGrp="1"/>
          </p:cNvSpPr>
          <p:nvPr>
            <p:ph type="title"/>
          </p:nvPr>
        </p:nvSpPr>
        <p:spPr/>
        <p:txBody>
          <a:bodyPr/>
          <a:lstStyle/>
          <a:p>
            <a:r>
              <a:rPr lang="nb-NO" dirty="0"/>
              <a:t>K-nærmeste nabo imputering</a:t>
            </a:r>
            <a:endParaRPr lang="en-US" dirty="0"/>
          </a:p>
        </p:txBody>
      </p:sp>
      <p:pic>
        <p:nvPicPr>
          <p:cNvPr id="5" name="Plassholder for innhold 4">
            <a:extLst>
              <a:ext uri="{FF2B5EF4-FFF2-40B4-BE49-F238E27FC236}">
                <a16:creationId xmlns:a16="http://schemas.microsoft.com/office/drawing/2014/main" id="{467E7C3A-B6D5-4004-9B10-35B0A674E89C}"/>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71587" y="1558478"/>
            <a:ext cx="9052941" cy="4528239"/>
          </a:xfrm>
        </p:spPr>
      </p:pic>
      <p:sp>
        <p:nvSpPr>
          <p:cNvPr id="3" name="Rektangel 2">
            <a:extLst>
              <a:ext uri="{FF2B5EF4-FFF2-40B4-BE49-F238E27FC236}">
                <a16:creationId xmlns:a16="http://schemas.microsoft.com/office/drawing/2014/main" id="{D5970595-C751-49B8-9AAD-99B0982D7F49}"/>
              </a:ext>
            </a:extLst>
          </p:cNvPr>
          <p:cNvSpPr/>
          <p:nvPr/>
        </p:nvSpPr>
        <p:spPr>
          <a:xfrm>
            <a:off x="2360428" y="2300422"/>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ktangel 5">
            <a:extLst>
              <a:ext uri="{FF2B5EF4-FFF2-40B4-BE49-F238E27FC236}">
                <a16:creationId xmlns:a16="http://schemas.microsoft.com/office/drawing/2014/main" id="{7FEE0E80-CBA9-42A4-90DE-667BA0102D7D}"/>
              </a:ext>
            </a:extLst>
          </p:cNvPr>
          <p:cNvSpPr/>
          <p:nvPr/>
        </p:nvSpPr>
        <p:spPr>
          <a:xfrm>
            <a:off x="2360428" y="476827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ktangel 6">
            <a:extLst>
              <a:ext uri="{FF2B5EF4-FFF2-40B4-BE49-F238E27FC236}">
                <a16:creationId xmlns:a16="http://schemas.microsoft.com/office/drawing/2014/main" id="{FCAFF6A8-496A-4438-939B-A6444E4E46FD}"/>
              </a:ext>
            </a:extLst>
          </p:cNvPr>
          <p:cNvSpPr/>
          <p:nvPr/>
        </p:nvSpPr>
        <p:spPr>
          <a:xfrm>
            <a:off x="8009859" y="542749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ktangel 7">
            <a:extLst>
              <a:ext uri="{FF2B5EF4-FFF2-40B4-BE49-F238E27FC236}">
                <a16:creationId xmlns:a16="http://schemas.microsoft.com/office/drawing/2014/main" id="{90A0C217-C319-4432-A608-519BEB1BDC2C}"/>
              </a:ext>
            </a:extLst>
          </p:cNvPr>
          <p:cNvSpPr/>
          <p:nvPr/>
        </p:nvSpPr>
        <p:spPr>
          <a:xfrm>
            <a:off x="5011479"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ktangel 8">
            <a:extLst>
              <a:ext uri="{FF2B5EF4-FFF2-40B4-BE49-F238E27FC236}">
                <a16:creationId xmlns:a16="http://schemas.microsoft.com/office/drawing/2014/main" id="{6C0133D5-1F2C-4073-BAC3-C6121E41D3CB}"/>
              </a:ext>
            </a:extLst>
          </p:cNvPr>
          <p:cNvSpPr/>
          <p:nvPr/>
        </p:nvSpPr>
        <p:spPr>
          <a:xfrm>
            <a:off x="8009859" y="2300421"/>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ktangel 9">
            <a:extLst>
              <a:ext uri="{FF2B5EF4-FFF2-40B4-BE49-F238E27FC236}">
                <a16:creationId xmlns:a16="http://schemas.microsoft.com/office/drawing/2014/main" id="{2AFB8FB7-98BF-46DD-88BC-DEDFCBD074A3}"/>
              </a:ext>
            </a:extLst>
          </p:cNvPr>
          <p:cNvSpPr/>
          <p:nvPr/>
        </p:nvSpPr>
        <p:spPr>
          <a:xfrm>
            <a:off x="5011479" y="1558478"/>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ktangel 10">
            <a:extLst>
              <a:ext uri="{FF2B5EF4-FFF2-40B4-BE49-F238E27FC236}">
                <a16:creationId xmlns:a16="http://schemas.microsoft.com/office/drawing/2014/main" id="{4376E805-DCD0-4CE8-B8AA-0F484E0A381C}"/>
              </a:ext>
            </a:extLst>
          </p:cNvPr>
          <p:cNvSpPr/>
          <p:nvPr/>
        </p:nvSpPr>
        <p:spPr>
          <a:xfrm>
            <a:off x="9240007" y="4109060"/>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4" name="Plassholder for innhold 4">
            <a:extLst>
              <a:ext uri="{FF2B5EF4-FFF2-40B4-BE49-F238E27FC236}">
                <a16:creationId xmlns:a16="http://schemas.microsoft.com/office/drawing/2014/main" id="{66F9B84B-82EF-45D2-A5A3-BB53CA61ED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5" t="70808" b="14359"/>
          <a:stretch/>
        </p:blipFill>
        <p:spPr>
          <a:xfrm>
            <a:off x="9225160" y="4094863"/>
            <a:ext cx="1096756" cy="671696"/>
          </a:xfrm>
          <a:prstGeom prst="rect">
            <a:avLst/>
          </a:prstGeom>
          <a:ln w="38100" cap="sq">
            <a:noFill/>
            <a:prstDash val="solid"/>
            <a:miter lim="800000"/>
          </a:ln>
          <a:effectLst/>
        </p:spPr>
      </p:pic>
      <p:pic>
        <p:nvPicPr>
          <p:cNvPr id="25" name="Plassholder for innhold 4">
            <a:extLst>
              <a:ext uri="{FF2B5EF4-FFF2-40B4-BE49-F238E27FC236}">
                <a16:creationId xmlns:a16="http://schemas.microsoft.com/office/drawing/2014/main" id="{A90F9A9C-64F7-4FC2-AE75-316EAB80D1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591" t="85176" r="25838" b="499"/>
          <a:stretch/>
        </p:blipFill>
        <p:spPr>
          <a:xfrm>
            <a:off x="7931113" y="5416612"/>
            <a:ext cx="1228583" cy="648692"/>
          </a:xfrm>
          <a:prstGeom prst="rect">
            <a:avLst/>
          </a:prstGeom>
          <a:ln w="38100" cap="sq">
            <a:noFill/>
            <a:prstDash val="solid"/>
            <a:miter lim="800000"/>
          </a:ln>
          <a:effectLst/>
        </p:spPr>
      </p:pic>
      <p:pic>
        <p:nvPicPr>
          <p:cNvPr id="26" name="Plassholder for innhold 4">
            <a:extLst>
              <a:ext uri="{FF2B5EF4-FFF2-40B4-BE49-F238E27FC236}">
                <a16:creationId xmlns:a16="http://schemas.microsoft.com/office/drawing/2014/main" id="{282F436A-E8E6-43E6-BAA1-5067075EE8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15851" r="88108" b="69591"/>
          <a:stretch/>
        </p:blipFill>
        <p:spPr>
          <a:xfrm>
            <a:off x="2337307" y="2287595"/>
            <a:ext cx="1122825" cy="678167"/>
          </a:xfrm>
          <a:prstGeom prst="rect">
            <a:avLst/>
          </a:prstGeom>
          <a:ln w="38100" cap="sq">
            <a:noFill/>
            <a:prstDash val="solid"/>
            <a:miter lim="800000"/>
          </a:ln>
          <a:effectLst/>
        </p:spPr>
      </p:pic>
      <p:pic>
        <p:nvPicPr>
          <p:cNvPr id="30" name="Plassholder for innhold 4">
            <a:extLst>
              <a:ext uri="{FF2B5EF4-FFF2-40B4-BE49-F238E27FC236}">
                <a16:creationId xmlns:a16="http://schemas.microsoft.com/office/drawing/2014/main" id="{86640118-E8C3-4817-956F-501EC7C172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391" t="16343" r="1573" b="68806"/>
          <a:stretch/>
        </p:blipFill>
        <p:spPr>
          <a:xfrm>
            <a:off x="8004794" y="2287155"/>
            <a:ext cx="1089586" cy="672485"/>
          </a:xfrm>
          <a:prstGeom prst="rect">
            <a:avLst/>
          </a:prstGeom>
          <a:ln w="38100" cap="sq">
            <a:noFill/>
            <a:prstDash val="solid"/>
            <a:miter lim="800000"/>
          </a:ln>
          <a:effectLst/>
        </p:spPr>
      </p:pic>
      <p:pic>
        <p:nvPicPr>
          <p:cNvPr id="4" name="Picture 3">
            <a:extLst>
              <a:ext uri="{FF2B5EF4-FFF2-40B4-BE49-F238E27FC236}">
                <a16:creationId xmlns:a16="http://schemas.microsoft.com/office/drawing/2014/main" id="{C774A94D-3B1B-496E-8949-A981F1C93759}"/>
              </a:ext>
            </a:extLst>
          </p:cNvPr>
          <p:cNvPicPr>
            <a:picLocks noChangeAspect="1"/>
          </p:cNvPicPr>
          <p:nvPr/>
        </p:nvPicPr>
        <p:blipFill>
          <a:blip r:embed="rId4"/>
          <a:stretch>
            <a:fillRect/>
          </a:stretch>
        </p:blipFill>
        <p:spPr>
          <a:xfrm>
            <a:off x="5000442" y="1566505"/>
            <a:ext cx="1095558" cy="669508"/>
          </a:xfrm>
          <a:prstGeom prst="rect">
            <a:avLst/>
          </a:prstGeom>
        </p:spPr>
      </p:pic>
      <p:pic>
        <p:nvPicPr>
          <p:cNvPr id="20" name="Picture 19">
            <a:extLst>
              <a:ext uri="{FF2B5EF4-FFF2-40B4-BE49-F238E27FC236}">
                <a16:creationId xmlns:a16="http://schemas.microsoft.com/office/drawing/2014/main" id="{37FE12AE-1969-4278-8A49-1140198B29D5}"/>
              </a:ext>
            </a:extLst>
          </p:cNvPr>
          <p:cNvPicPr>
            <a:picLocks noChangeAspect="1"/>
          </p:cNvPicPr>
          <p:nvPr/>
        </p:nvPicPr>
        <p:blipFill>
          <a:blip r:embed="rId5"/>
          <a:stretch>
            <a:fillRect/>
          </a:stretch>
        </p:blipFill>
        <p:spPr>
          <a:xfrm>
            <a:off x="2357816" y="4766559"/>
            <a:ext cx="1112430" cy="659218"/>
          </a:xfrm>
          <a:prstGeom prst="rect">
            <a:avLst/>
          </a:prstGeom>
        </p:spPr>
      </p:pic>
      <p:sp>
        <p:nvSpPr>
          <p:cNvPr id="19" name="Rectangle 18">
            <a:extLst>
              <a:ext uri="{FF2B5EF4-FFF2-40B4-BE49-F238E27FC236}">
                <a16:creationId xmlns:a16="http://schemas.microsoft.com/office/drawing/2014/main" id="{D481B484-C8CD-4646-B5D5-6C7719B2E310}"/>
              </a:ext>
            </a:extLst>
          </p:cNvPr>
          <p:cNvSpPr/>
          <p:nvPr/>
        </p:nvSpPr>
        <p:spPr>
          <a:xfrm>
            <a:off x="3944679" y="4094863"/>
            <a:ext cx="1084521" cy="66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Rectangle 26">
            <a:extLst>
              <a:ext uri="{FF2B5EF4-FFF2-40B4-BE49-F238E27FC236}">
                <a16:creationId xmlns:a16="http://schemas.microsoft.com/office/drawing/2014/main" id="{DF200A8E-97A9-437A-8D33-D95D49EE0459}"/>
              </a:ext>
            </a:extLst>
          </p:cNvPr>
          <p:cNvSpPr/>
          <p:nvPr/>
        </p:nvSpPr>
        <p:spPr>
          <a:xfrm>
            <a:off x="5029865" y="4778568"/>
            <a:ext cx="1084521" cy="66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Rectangle 27">
            <a:extLst>
              <a:ext uri="{FF2B5EF4-FFF2-40B4-BE49-F238E27FC236}">
                <a16:creationId xmlns:a16="http://schemas.microsoft.com/office/drawing/2014/main" id="{F69F62F3-6B50-4B4F-A574-D47B7EABC287}"/>
              </a:ext>
            </a:extLst>
          </p:cNvPr>
          <p:cNvSpPr/>
          <p:nvPr/>
        </p:nvSpPr>
        <p:spPr>
          <a:xfrm>
            <a:off x="6125617" y="4103915"/>
            <a:ext cx="1084521" cy="66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78897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7297-33AC-4B42-8132-7F42F46967BD}"/>
              </a:ext>
            </a:extLst>
          </p:cNvPr>
          <p:cNvSpPr>
            <a:spLocks noGrp="1"/>
          </p:cNvSpPr>
          <p:nvPr>
            <p:ph type="title"/>
          </p:nvPr>
        </p:nvSpPr>
        <p:spPr/>
        <p:txBody>
          <a:bodyPr/>
          <a:lstStyle/>
          <a:p>
            <a:r>
              <a:rPr lang="nb-NO" dirty="0"/>
              <a:t>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83BFEA-C0E0-457E-97CC-4DB1136B4EA5}"/>
                  </a:ext>
                </a:extLst>
              </p:cNvPr>
              <p:cNvSpPr>
                <a:spLocks noGrp="1"/>
              </p:cNvSpPr>
              <p:nvPr>
                <p:ph sz="quarter" idx="11"/>
              </p:nvPr>
            </p:nvSpPr>
            <p:spPr/>
            <p:txBody>
              <a:bodyPr/>
              <a:lstStyle/>
              <a:p>
                <a:pPr marL="0" indent="0">
                  <a:buNone/>
                </a:pPr>
                <a14:m>
                  <m:oMath xmlns:m="http://schemas.openxmlformats.org/officeDocument/2006/math">
                    <m:sSubSup>
                      <m:sSubSupPr>
                        <m:ctrlPr>
                          <a:rPr lang="nb-NO" i="1" dirty="0" smtClean="0">
                            <a:latin typeface="Cambria Math" panose="02040503050406030204" pitchFamily="18" charset="0"/>
                          </a:rPr>
                        </m:ctrlPr>
                      </m:sSubSupPr>
                      <m:e>
                        <m:r>
                          <a:rPr lang="nb-NO" i="1" dirty="0">
                            <a:latin typeface="Cambria Math" panose="02040503050406030204" pitchFamily="18" charset="0"/>
                          </a:rPr>
                          <m:t>𝑦</m:t>
                        </m:r>
                      </m:e>
                      <m:sub>
                        <m:r>
                          <a:rPr lang="nb-NO" i="1" dirty="0">
                            <a:latin typeface="Cambria Math" panose="02040503050406030204" pitchFamily="18" charset="0"/>
                          </a:rPr>
                          <m:t>𝑖</m:t>
                        </m:r>
                      </m:sub>
                      <m:sup>
                        <m:r>
                          <a:rPr lang="nb-NO" i="1" dirty="0">
                            <a:latin typeface="Cambria Math" panose="02040503050406030204" pitchFamily="18" charset="0"/>
                          </a:rPr>
                          <m:t>∗</m:t>
                        </m:r>
                      </m:sup>
                    </m:sSubSup>
                    <m:r>
                      <a:rPr lang="nb-NO" i="1" dirty="0">
                        <a:latin typeface="Cambria Math" panose="02040503050406030204" pitchFamily="18" charset="0"/>
                      </a:rPr>
                      <m:t> =</m:t>
                    </m:r>
                    <m:r>
                      <a:rPr lang="nb-NO" b="0" i="1" dirty="0" smtClean="0">
                        <a:latin typeface="Cambria Math" panose="02040503050406030204" pitchFamily="18" charset="0"/>
                      </a:rPr>
                      <m:t>𝑓</m:t>
                    </m:r>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𝑥</m:t>
                        </m:r>
                      </m:e>
                      <m:sub>
                        <m:r>
                          <a:rPr lang="nb-NO" b="0" i="1" dirty="0" smtClean="0">
                            <a:latin typeface="Cambria Math" panose="02040503050406030204" pitchFamily="18" charset="0"/>
                          </a:rPr>
                          <m:t>𝑖</m:t>
                        </m:r>
                      </m:sub>
                    </m:sSub>
                    <m:r>
                      <a:rPr lang="nb-NO" b="0" i="1" dirty="0" smtClean="0">
                        <a:latin typeface="Cambria Math" panose="02040503050406030204" pitchFamily="18" charset="0"/>
                      </a:rPr>
                      <m:t>)</m:t>
                    </m:r>
                    <m:r>
                      <a:rPr lang="nb-NO" i="1" dirty="0">
                        <a:latin typeface="Cambria Math" panose="02040503050406030204" pitchFamily="18" charset="0"/>
                      </a:rPr>
                      <m:t>+</m:t>
                    </m:r>
                    <m:sSub>
                      <m:sSubPr>
                        <m:ctrlPr>
                          <a:rPr lang="nb-NO" i="1" dirty="0">
                            <a:latin typeface="Cambria Math" panose="02040503050406030204" pitchFamily="18" charset="0"/>
                          </a:rPr>
                        </m:ctrlPr>
                      </m:sSubPr>
                      <m:e>
                        <m:r>
                          <a:rPr lang="nb-NO" i="1" dirty="0">
                            <a:latin typeface="Cambria Math" panose="02040503050406030204" pitchFamily="18" charset="0"/>
                          </a:rPr>
                          <m:t>𝑒</m:t>
                        </m:r>
                      </m:e>
                      <m:sub>
                        <m:r>
                          <a:rPr lang="nb-NO" i="1" dirty="0">
                            <a:latin typeface="Cambria Math" panose="02040503050406030204" pitchFamily="18" charset="0"/>
                          </a:rPr>
                          <m:t>𝑖</m:t>
                        </m:r>
                      </m:sub>
                    </m:sSub>
                    <m:r>
                      <a:rPr lang="nb-NO" i="1" dirty="0">
                        <a:latin typeface="Cambria Math" panose="02040503050406030204" pitchFamily="18" charset="0"/>
                      </a:rPr>
                      <m:t> </m:t>
                    </m:r>
                  </m:oMath>
                </a14:m>
                <a:r>
                  <a:rPr lang="nb-NO" dirty="0"/>
                  <a:t>, der </a:t>
                </a:r>
                <a14:m>
                  <m:oMath xmlns:m="http://schemas.openxmlformats.org/officeDocument/2006/math">
                    <m:r>
                      <a:rPr lang="nb-NO" b="0" i="1" dirty="0" smtClean="0">
                        <a:latin typeface="Cambria Math" panose="02040503050406030204" pitchFamily="18" charset="0"/>
                      </a:rPr>
                      <m:t>𝑓</m:t>
                    </m:r>
                  </m:oMath>
                </a14:m>
                <a:r>
                  <a:rPr lang="nb-NO" dirty="0"/>
                  <a:t> ble bygget basert på </a:t>
                </a:r>
                <a14:m>
                  <m:oMath xmlns:m="http://schemas.openxmlformats.org/officeDocument/2006/math">
                    <m:r>
                      <a:rPr lang="nb-NO" i="1" dirty="0">
                        <a:latin typeface="Cambria Math" panose="02040503050406030204" pitchFamily="18" charset="0"/>
                      </a:rPr>
                      <m:t>{(</m:t>
                    </m:r>
                    <m:sSub>
                      <m:sSubPr>
                        <m:ctrlPr>
                          <a:rPr lang="nb-NO" i="1" dirty="0" err="1">
                            <a:latin typeface="Cambria Math" panose="02040503050406030204" pitchFamily="18" charset="0"/>
                          </a:rPr>
                        </m:ctrlPr>
                      </m:sSubPr>
                      <m:e>
                        <m:r>
                          <m:rPr>
                            <m:sty m:val="p"/>
                          </m:rPr>
                          <a:rPr lang="nb-NO" dirty="0" err="1">
                            <a:latin typeface="Cambria Math" panose="02040503050406030204" pitchFamily="18" charset="0"/>
                          </a:rPr>
                          <m:t>x</m:t>
                        </m:r>
                      </m:e>
                      <m:sub>
                        <m:r>
                          <a:rPr lang="nb-NO" i="1" dirty="0" err="1">
                            <a:latin typeface="Cambria Math" panose="02040503050406030204" pitchFamily="18" charset="0"/>
                          </a:rPr>
                          <m:t>𝑖</m:t>
                        </m:r>
                      </m:sub>
                    </m:sSub>
                    <m:r>
                      <a:rPr lang="nb-NO" i="1" dirty="0">
                        <a:latin typeface="Cambria Math" panose="02040503050406030204" pitchFamily="18" charset="0"/>
                      </a:rPr>
                      <m:t>, </m:t>
                    </m:r>
                    <m:sSub>
                      <m:sSubPr>
                        <m:ctrlPr>
                          <a:rPr lang="nb-NO" i="1" dirty="0" err="1">
                            <a:latin typeface="Cambria Math" panose="02040503050406030204" pitchFamily="18" charset="0"/>
                          </a:rPr>
                        </m:ctrlPr>
                      </m:sSubPr>
                      <m:e>
                        <m:r>
                          <a:rPr lang="nb-NO" i="1" dirty="0" err="1">
                            <a:latin typeface="Cambria Math" panose="02040503050406030204" pitchFamily="18" charset="0"/>
                          </a:rPr>
                          <m:t>𝑦</m:t>
                        </m:r>
                      </m:e>
                      <m:sub>
                        <m:r>
                          <a:rPr lang="nb-NO" i="1" dirty="0" err="1">
                            <a:latin typeface="Cambria Math" panose="02040503050406030204" pitchFamily="18" charset="0"/>
                          </a:rPr>
                          <m:t>𝑖</m:t>
                        </m:r>
                      </m:sub>
                    </m:sSub>
                    <m:r>
                      <a:rPr lang="nb-NO" i="1" dirty="0">
                        <a:latin typeface="Cambria Math" panose="02040503050406030204" pitchFamily="18" charset="0"/>
                      </a:rPr>
                      <m:t>): </m:t>
                    </m:r>
                    <m:r>
                      <a:rPr lang="nb-NO" i="1" dirty="0">
                        <a:latin typeface="Cambria Math" panose="02040503050406030204" pitchFamily="18" charset="0"/>
                      </a:rPr>
                      <m:t>𝑖</m:t>
                    </m:r>
                    <m:r>
                      <a:rPr lang="nb-NO" i="1" dirty="0">
                        <a:latin typeface="Cambria Math" panose="02040503050406030204" pitchFamily="18" charset="0"/>
                      </a:rPr>
                      <m:t> ∈ </m:t>
                    </m:r>
                    <m:sSub>
                      <m:sSubPr>
                        <m:ctrlPr>
                          <a:rPr lang="nb-NO" i="1" dirty="0" err="1">
                            <a:latin typeface="Cambria Math" panose="02040503050406030204" pitchFamily="18" charset="0"/>
                          </a:rPr>
                        </m:ctrlPr>
                      </m:sSubPr>
                      <m:e>
                        <m:r>
                          <a:rPr lang="nb-NO" i="1" dirty="0" err="1">
                            <a:latin typeface="Cambria Math" panose="02040503050406030204" pitchFamily="18" charset="0"/>
                          </a:rPr>
                          <m:t>𝑠</m:t>
                        </m:r>
                      </m:e>
                      <m:sub>
                        <m:r>
                          <a:rPr lang="nb-NO" i="1" dirty="0" err="1">
                            <a:latin typeface="Cambria Math" panose="02040503050406030204" pitchFamily="18" charset="0"/>
                          </a:rPr>
                          <m:t>𝑟</m:t>
                        </m:r>
                      </m:sub>
                    </m:sSub>
                    <m:r>
                      <a:rPr lang="nb-NO" i="1" dirty="0">
                        <a:latin typeface="Cambria Math" panose="02040503050406030204" pitchFamily="18" charset="0"/>
                      </a:rPr>
                      <m:t>}</m:t>
                    </m:r>
                  </m:oMath>
                </a14:m>
                <a:endParaRPr lang="nb-NO" dirty="0"/>
              </a:p>
              <a:p>
                <a:r>
                  <a:rPr lang="nb-NO" dirty="0"/>
                  <a:t>linear </a:t>
                </a:r>
                <a:r>
                  <a:rPr lang="nb-NO" dirty="0" err="1"/>
                  <a:t>regression</a:t>
                </a:r>
                <a:r>
                  <a:rPr lang="nb-NO" dirty="0"/>
                  <a:t> (</a:t>
                </a:r>
                <a:r>
                  <a:rPr lang="nb-NO" b="1" dirty="0"/>
                  <a:t>_lm</a:t>
                </a:r>
                <a:r>
                  <a:rPr lang="nb-NO" dirty="0"/>
                  <a:t>)</a:t>
                </a:r>
              </a:p>
              <a:p>
                <a:r>
                  <a:rPr lang="nb-NO" dirty="0"/>
                  <a:t>robust linear </a:t>
                </a:r>
                <a:r>
                  <a:rPr lang="nb-NO" dirty="0" err="1"/>
                  <a:t>regression</a:t>
                </a:r>
                <a:r>
                  <a:rPr lang="nb-NO" dirty="0"/>
                  <a:t> (</a:t>
                </a:r>
                <a:r>
                  <a:rPr lang="nb-NO" b="1" dirty="0"/>
                  <a:t>_</a:t>
                </a:r>
                <a:r>
                  <a:rPr lang="nb-NO" b="1" dirty="0" err="1"/>
                  <a:t>rlm</a:t>
                </a:r>
                <a:r>
                  <a:rPr lang="nb-NO" dirty="0"/>
                  <a:t>)</a:t>
                </a:r>
              </a:p>
              <a:p>
                <a:r>
                  <a:rPr lang="nb-NO" dirty="0"/>
                  <a:t>CART </a:t>
                </a:r>
                <a:r>
                  <a:rPr lang="nb-NO" dirty="0" err="1"/>
                  <a:t>models</a:t>
                </a:r>
                <a:r>
                  <a:rPr lang="nb-NO" dirty="0"/>
                  <a:t> (</a:t>
                </a:r>
                <a:r>
                  <a:rPr lang="nb-NO" dirty="0" err="1"/>
                  <a:t>decision</a:t>
                </a:r>
                <a:r>
                  <a:rPr lang="nb-NO" dirty="0"/>
                  <a:t> </a:t>
                </a:r>
                <a:r>
                  <a:rPr lang="nb-NO" dirty="0" err="1"/>
                  <a:t>trees</a:t>
                </a:r>
                <a:r>
                  <a:rPr lang="nb-NO" dirty="0"/>
                  <a:t>) (</a:t>
                </a:r>
                <a:r>
                  <a:rPr lang="nb-NO" b="1" dirty="0"/>
                  <a:t>_</a:t>
                </a:r>
                <a:r>
                  <a:rPr lang="nb-NO" b="1" dirty="0" err="1"/>
                  <a:t>cart</a:t>
                </a:r>
                <a:r>
                  <a:rPr lang="nb-NO" dirty="0"/>
                  <a:t>)</a:t>
                </a:r>
              </a:p>
              <a:p>
                <a:r>
                  <a:rPr lang="nb-NO" dirty="0"/>
                  <a:t>Random </a:t>
                </a:r>
                <a:r>
                  <a:rPr lang="nb-NO" dirty="0" err="1"/>
                  <a:t>forest</a:t>
                </a:r>
                <a:r>
                  <a:rPr lang="nb-NO" dirty="0"/>
                  <a:t> (</a:t>
                </a:r>
                <a:r>
                  <a:rPr lang="nb-NO" b="1" dirty="0"/>
                  <a:t>_</a:t>
                </a:r>
                <a:r>
                  <a:rPr lang="nb-NO" b="1" dirty="0" err="1"/>
                  <a:t>rf</a:t>
                </a:r>
                <a:r>
                  <a:rPr lang="nb-NO" dirty="0"/>
                  <a:t>)</a:t>
                </a:r>
              </a:p>
              <a:p>
                <a:endParaRPr lang="nb-NO" dirty="0"/>
              </a:p>
            </p:txBody>
          </p:sp>
        </mc:Choice>
        <mc:Fallback xmlns="">
          <p:sp>
            <p:nvSpPr>
              <p:cNvPr id="3" name="Content Placeholder 2">
                <a:extLst>
                  <a:ext uri="{FF2B5EF4-FFF2-40B4-BE49-F238E27FC236}">
                    <a16:creationId xmlns:a16="http://schemas.microsoft.com/office/drawing/2014/main" id="{9F83BFEA-C0E0-457E-97CC-4DB1136B4EA5}"/>
                  </a:ext>
                </a:extLst>
              </p:cNvPr>
              <p:cNvSpPr>
                <a:spLocks noGrp="1" noRot="1" noChangeAspect="1" noMove="1" noResize="1" noEditPoints="1" noAdjustHandles="1" noChangeArrowheads="1" noChangeShapeType="1" noTextEdit="1"/>
              </p:cNvSpPr>
              <p:nvPr>
                <p:ph sz="quarter" idx="11"/>
              </p:nvPr>
            </p:nvSpPr>
            <p:spPr>
              <a:blipFill>
                <a:blip r:embed="rId3"/>
                <a:stretch>
                  <a:fillRect l="-821"/>
                </a:stretch>
              </a:blipFill>
            </p:spPr>
            <p:txBody>
              <a:bodyPr/>
              <a:lstStyle/>
              <a:p>
                <a:r>
                  <a:rPr lang="nb-NO">
                    <a:noFill/>
                  </a:rPr>
                  <a:t> </a:t>
                </a:r>
              </a:p>
            </p:txBody>
          </p:sp>
        </mc:Fallback>
      </mc:AlternateContent>
    </p:spTree>
    <p:extLst>
      <p:ext uri="{BB962C8B-B14F-4D97-AF65-F5344CB8AC3E}">
        <p14:creationId xmlns:p14="http://schemas.microsoft.com/office/powerpoint/2010/main" val="4042696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3"/>
                <a:stretch>
                  <a:fillRect l="-816"/>
                </a:stretch>
              </a:blipFill>
            </p:spPr>
            <p:txBody>
              <a:bodyPr/>
              <a:lstStyle/>
              <a:p>
                <a:r>
                  <a:rPr lang="nb-NO">
                    <a:noFill/>
                  </a:rPr>
                  <a:t> </a:t>
                </a:r>
              </a:p>
            </p:txBody>
          </p:sp>
        </mc:Fallback>
      </mc:AlternateContent>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4"/>
          <a:stretch>
            <a:fillRect/>
          </a:stretch>
        </p:blipFill>
        <p:spPr>
          <a:xfrm>
            <a:off x="679032" y="2565566"/>
            <a:ext cx="7006988" cy="3741385"/>
          </a:xfrm>
          <a:prstGeom prst="rect">
            <a:avLst/>
          </a:prstGeom>
        </p:spPr>
      </p:pic>
      <p:cxnSp>
        <p:nvCxnSpPr>
          <p:cNvPr id="12" name="Straight Connector 11">
            <a:extLst>
              <a:ext uri="{FF2B5EF4-FFF2-40B4-BE49-F238E27FC236}">
                <a16:creationId xmlns:a16="http://schemas.microsoft.com/office/drawing/2014/main" id="{6559BD55-909E-4D39-9D3B-3122B50A2E64}"/>
              </a:ext>
            </a:extLst>
          </p:cNvPr>
          <p:cNvCxnSpPr/>
          <p:nvPr/>
        </p:nvCxnSpPr>
        <p:spPr>
          <a:xfrm>
            <a:off x="793332" y="3928918"/>
            <a:ext cx="4660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20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3"/>
          <a:stretch>
            <a:fillRect/>
          </a:stretch>
        </p:blipFill>
        <p:spPr>
          <a:xfrm>
            <a:off x="679032" y="2565566"/>
            <a:ext cx="7006988" cy="3741385"/>
          </a:xfrm>
          <a:prstGeom prst="rect">
            <a:avLst/>
          </a:prstGeom>
        </p:spPr>
      </p:pic>
      <p:cxnSp>
        <p:nvCxnSpPr>
          <p:cNvPr id="14" name="Straight Connector 13">
            <a:extLst>
              <a:ext uri="{FF2B5EF4-FFF2-40B4-BE49-F238E27FC236}">
                <a16:creationId xmlns:a16="http://schemas.microsoft.com/office/drawing/2014/main" id="{B0EBDFCE-2542-461F-B3DC-85B0587D81A3}"/>
              </a:ext>
            </a:extLst>
          </p:cNvPr>
          <p:cNvCxnSpPr>
            <a:cxnSpLocks/>
          </p:cNvCxnSpPr>
          <p:nvPr/>
        </p:nvCxnSpPr>
        <p:spPr>
          <a:xfrm flipV="1">
            <a:off x="1330036" y="2701636"/>
            <a:ext cx="3200400" cy="29019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4"/>
                <a:stretch>
                  <a:fillRect l="-816"/>
                </a:stretch>
              </a:blipFill>
            </p:spPr>
            <p:txBody>
              <a:bodyPr/>
              <a:lstStyle/>
              <a:p>
                <a:r>
                  <a:rPr lang="nb-NO">
                    <a:noFill/>
                  </a:rPr>
                  <a:t> </a:t>
                </a:r>
              </a:p>
            </p:txBody>
          </p:sp>
        </mc:Fallback>
      </mc:AlternateContent>
      <p:cxnSp>
        <p:nvCxnSpPr>
          <p:cNvPr id="12" name="Straight Connector 11">
            <a:extLst>
              <a:ext uri="{FF2B5EF4-FFF2-40B4-BE49-F238E27FC236}">
                <a16:creationId xmlns:a16="http://schemas.microsoft.com/office/drawing/2014/main" id="{6559BD55-909E-4D39-9D3B-3122B50A2E64}"/>
              </a:ext>
            </a:extLst>
          </p:cNvPr>
          <p:cNvCxnSpPr/>
          <p:nvPr/>
        </p:nvCxnSpPr>
        <p:spPr>
          <a:xfrm>
            <a:off x="1320800" y="3949700"/>
            <a:ext cx="4660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54D158-45B5-4F54-99CF-FE4D2B7FA13E}"/>
              </a:ext>
            </a:extLst>
          </p:cNvPr>
          <p:cNvCxnSpPr/>
          <p:nvPr/>
        </p:nvCxnSpPr>
        <p:spPr>
          <a:xfrm>
            <a:off x="2768600" y="3429000"/>
            <a:ext cx="0" cy="520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72A20C37-95D0-4C6C-B275-47D02AABDB94}"/>
              </a:ext>
            </a:extLst>
          </p:cNvPr>
          <p:cNvCxnSpPr/>
          <p:nvPr/>
        </p:nvCxnSpPr>
        <p:spPr>
          <a:xfrm>
            <a:off x="3429000" y="36068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49FF21F2-DDDE-4570-A636-6711740FE151}"/>
              </a:ext>
            </a:extLst>
          </p:cNvPr>
          <p:cNvCxnSpPr/>
          <p:nvPr/>
        </p:nvCxnSpPr>
        <p:spPr>
          <a:xfrm>
            <a:off x="3644900" y="36068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61C23411-C3C5-4DFE-B94A-12C6E768DFD9}"/>
              </a:ext>
            </a:extLst>
          </p:cNvPr>
          <p:cNvCxnSpPr/>
          <p:nvPr/>
        </p:nvCxnSpPr>
        <p:spPr>
          <a:xfrm>
            <a:off x="4076700" y="3213100"/>
            <a:ext cx="0" cy="736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EA087D3D-48EF-4948-BF30-7FF16C53B626}"/>
              </a:ext>
            </a:extLst>
          </p:cNvPr>
          <p:cNvCxnSpPr/>
          <p:nvPr/>
        </p:nvCxnSpPr>
        <p:spPr>
          <a:xfrm flipV="1">
            <a:off x="2552700" y="3949700"/>
            <a:ext cx="0" cy="11303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BB95142-2618-48E0-90DC-BA9BF835DCEC}"/>
              </a:ext>
            </a:extLst>
          </p:cNvPr>
          <p:cNvCxnSpPr/>
          <p:nvPr/>
        </p:nvCxnSpPr>
        <p:spPr>
          <a:xfrm flipV="1">
            <a:off x="2984500" y="39497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2CB1F10-2CCB-4486-A87A-38C3453C72AF}"/>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xmlns="">
          <p:sp>
            <p:nvSpPr>
              <p:cNvPr id="13" name="Rectangle 12">
                <a:extLst>
                  <a:ext uri="{FF2B5EF4-FFF2-40B4-BE49-F238E27FC236}">
                    <a16:creationId xmlns:a16="http://schemas.microsoft.com/office/drawing/2014/main" id="{32CB1F10-2CCB-4486-A87A-38C3453C72AF}"/>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spTree>
    <p:extLst>
      <p:ext uri="{BB962C8B-B14F-4D97-AF65-F5344CB8AC3E}">
        <p14:creationId xmlns:p14="http://schemas.microsoft.com/office/powerpoint/2010/main" val="122959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3"/>
          <a:stretch>
            <a:fillRect/>
          </a:stretch>
        </p:blipFill>
        <p:spPr>
          <a:xfrm>
            <a:off x="679032" y="2565566"/>
            <a:ext cx="7006988" cy="3741385"/>
          </a:xfrm>
          <a:prstGeom prst="rect">
            <a:avLst/>
          </a:prstGeom>
        </p:spPr>
      </p:pic>
      <p:cxnSp>
        <p:nvCxnSpPr>
          <p:cNvPr id="14" name="Straight Connector 13">
            <a:extLst>
              <a:ext uri="{FF2B5EF4-FFF2-40B4-BE49-F238E27FC236}">
                <a16:creationId xmlns:a16="http://schemas.microsoft.com/office/drawing/2014/main" id="{B0EBDFCE-2542-461F-B3DC-85B0587D81A3}"/>
              </a:ext>
            </a:extLst>
          </p:cNvPr>
          <p:cNvCxnSpPr>
            <a:cxnSpLocks/>
          </p:cNvCxnSpPr>
          <p:nvPr/>
        </p:nvCxnSpPr>
        <p:spPr>
          <a:xfrm flipV="1">
            <a:off x="1330036" y="2701636"/>
            <a:ext cx="3200400" cy="29019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4"/>
                <a:stretch>
                  <a:fillRect l="-816"/>
                </a:stretch>
              </a:blipFill>
            </p:spPr>
            <p:txBody>
              <a:bodyPr/>
              <a:lstStyle/>
              <a:p>
                <a:r>
                  <a:rPr lang="nb-NO">
                    <a:noFill/>
                  </a:rPr>
                  <a:t> </a:t>
                </a:r>
              </a:p>
            </p:txBody>
          </p:sp>
        </mc:Fallback>
      </mc:AlternateContent>
      <p:cxnSp>
        <p:nvCxnSpPr>
          <p:cNvPr id="12" name="Straight Connector 11">
            <a:extLst>
              <a:ext uri="{FF2B5EF4-FFF2-40B4-BE49-F238E27FC236}">
                <a16:creationId xmlns:a16="http://schemas.microsoft.com/office/drawing/2014/main" id="{6559BD55-909E-4D39-9D3B-3122B50A2E64}"/>
              </a:ext>
            </a:extLst>
          </p:cNvPr>
          <p:cNvCxnSpPr>
            <a:cxnSpLocks/>
          </p:cNvCxnSpPr>
          <p:nvPr/>
        </p:nvCxnSpPr>
        <p:spPr>
          <a:xfrm flipV="1">
            <a:off x="1330036" y="3429000"/>
            <a:ext cx="4655897"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54D158-45B5-4F54-99CF-FE4D2B7FA13E}"/>
              </a:ext>
            </a:extLst>
          </p:cNvPr>
          <p:cNvCxnSpPr>
            <a:cxnSpLocks/>
          </p:cNvCxnSpPr>
          <p:nvPr/>
        </p:nvCxnSpPr>
        <p:spPr>
          <a:xfrm>
            <a:off x="2768600" y="3429000"/>
            <a:ext cx="0" cy="6350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72A20C37-95D0-4C6C-B275-47D02AABDB94}"/>
              </a:ext>
            </a:extLst>
          </p:cNvPr>
          <p:cNvCxnSpPr>
            <a:cxnSpLocks/>
          </p:cNvCxnSpPr>
          <p:nvPr/>
        </p:nvCxnSpPr>
        <p:spPr>
          <a:xfrm>
            <a:off x="3429000" y="36068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49FF21F2-DDDE-4570-A636-6711740FE151}"/>
              </a:ext>
            </a:extLst>
          </p:cNvPr>
          <p:cNvCxnSpPr>
            <a:cxnSpLocks/>
          </p:cNvCxnSpPr>
          <p:nvPr/>
        </p:nvCxnSpPr>
        <p:spPr>
          <a:xfrm>
            <a:off x="3644900" y="3606800"/>
            <a:ext cx="0" cy="2540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61C23411-C3C5-4DFE-B94A-12C6E768DFD9}"/>
              </a:ext>
            </a:extLst>
          </p:cNvPr>
          <p:cNvCxnSpPr>
            <a:cxnSpLocks/>
          </p:cNvCxnSpPr>
          <p:nvPr/>
        </p:nvCxnSpPr>
        <p:spPr>
          <a:xfrm>
            <a:off x="4076700" y="3213100"/>
            <a:ext cx="0" cy="56303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EA087D3D-48EF-4948-BF30-7FF16C53B626}"/>
              </a:ext>
            </a:extLst>
          </p:cNvPr>
          <p:cNvCxnSpPr>
            <a:cxnSpLocks/>
          </p:cNvCxnSpPr>
          <p:nvPr/>
        </p:nvCxnSpPr>
        <p:spPr>
          <a:xfrm flipV="1">
            <a:off x="2552700" y="4064061"/>
            <a:ext cx="0" cy="101593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BB95142-2618-48E0-90DC-BA9BF835DCEC}"/>
              </a:ext>
            </a:extLst>
          </p:cNvPr>
          <p:cNvCxnSpPr/>
          <p:nvPr/>
        </p:nvCxnSpPr>
        <p:spPr>
          <a:xfrm flipV="1">
            <a:off x="2984500" y="3949700"/>
            <a:ext cx="0" cy="3429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2CB1F10-2CCB-4486-A87A-38C3453C72AF}"/>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xmlns="">
          <p:sp>
            <p:nvSpPr>
              <p:cNvPr id="13" name="Rectangle 12">
                <a:extLst>
                  <a:ext uri="{FF2B5EF4-FFF2-40B4-BE49-F238E27FC236}">
                    <a16:creationId xmlns:a16="http://schemas.microsoft.com/office/drawing/2014/main" id="{32CB1F10-2CCB-4486-A87A-38C3453C72AF}"/>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spTree>
    <p:extLst>
      <p:ext uri="{BB962C8B-B14F-4D97-AF65-F5344CB8AC3E}">
        <p14:creationId xmlns:p14="http://schemas.microsoft.com/office/powerpoint/2010/main" val="356847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3"/>
                <a:stretch>
                  <a:fillRect l="-816"/>
                </a:stretch>
              </a:blipFill>
            </p:spPr>
            <p:txBody>
              <a:bodyPr/>
              <a:lstStyle/>
              <a:p>
                <a:r>
                  <a:rPr lang="nb-NO">
                    <a:noFill/>
                  </a:rPr>
                  <a:t> </a:t>
                </a:r>
              </a:p>
            </p:txBody>
          </p:sp>
        </mc:Fallback>
      </mc:AlternateContent>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4"/>
          <a:stretch>
            <a:fillRect/>
          </a:stretch>
        </p:blipFill>
        <p:spPr>
          <a:xfrm>
            <a:off x="679032" y="2565566"/>
            <a:ext cx="7006988" cy="3741385"/>
          </a:xfrm>
          <a:prstGeom prst="rect">
            <a:avLst/>
          </a:prstGeom>
        </p:spPr>
      </p:pic>
      <p:cxnSp>
        <p:nvCxnSpPr>
          <p:cNvPr id="12" name="Straight Connector 11">
            <a:extLst>
              <a:ext uri="{FF2B5EF4-FFF2-40B4-BE49-F238E27FC236}">
                <a16:creationId xmlns:a16="http://schemas.microsoft.com/office/drawing/2014/main" id="{6559BD55-909E-4D39-9D3B-3122B50A2E64}"/>
              </a:ext>
            </a:extLst>
          </p:cNvPr>
          <p:cNvCxnSpPr>
            <a:cxnSpLocks/>
          </p:cNvCxnSpPr>
          <p:nvPr/>
        </p:nvCxnSpPr>
        <p:spPr>
          <a:xfrm flipV="1">
            <a:off x="1330036" y="2701636"/>
            <a:ext cx="3200400" cy="2901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54D158-45B5-4F54-99CF-FE4D2B7FA13E}"/>
              </a:ext>
            </a:extLst>
          </p:cNvPr>
          <p:cNvCxnSpPr>
            <a:cxnSpLocks/>
          </p:cNvCxnSpPr>
          <p:nvPr/>
        </p:nvCxnSpPr>
        <p:spPr>
          <a:xfrm>
            <a:off x="2768600" y="3429000"/>
            <a:ext cx="0" cy="863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72A20C37-95D0-4C6C-B275-47D02AABDB94}"/>
              </a:ext>
            </a:extLst>
          </p:cNvPr>
          <p:cNvCxnSpPr>
            <a:cxnSpLocks/>
          </p:cNvCxnSpPr>
          <p:nvPr/>
        </p:nvCxnSpPr>
        <p:spPr>
          <a:xfrm>
            <a:off x="3429000" y="3606800"/>
            <a:ext cx="0" cy="92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49FF21F2-DDDE-4570-A636-6711740FE151}"/>
              </a:ext>
            </a:extLst>
          </p:cNvPr>
          <p:cNvCxnSpPr>
            <a:cxnSpLocks/>
          </p:cNvCxnSpPr>
          <p:nvPr/>
        </p:nvCxnSpPr>
        <p:spPr>
          <a:xfrm flipV="1">
            <a:off x="3644900" y="3522518"/>
            <a:ext cx="0" cy="842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61C23411-C3C5-4DFE-B94A-12C6E768DFD9}"/>
              </a:ext>
            </a:extLst>
          </p:cNvPr>
          <p:cNvCxnSpPr>
            <a:cxnSpLocks/>
          </p:cNvCxnSpPr>
          <p:nvPr/>
        </p:nvCxnSpPr>
        <p:spPr>
          <a:xfrm flipV="1">
            <a:off x="4076700" y="3138055"/>
            <a:ext cx="0" cy="7504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EA087D3D-48EF-4948-BF30-7FF16C53B626}"/>
              </a:ext>
            </a:extLst>
          </p:cNvPr>
          <p:cNvCxnSpPr>
            <a:cxnSpLocks/>
          </p:cNvCxnSpPr>
          <p:nvPr/>
        </p:nvCxnSpPr>
        <p:spPr>
          <a:xfrm flipH="1" flipV="1">
            <a:off x="2552700" y="4478482"/>
            <a:ext cx="1" cy="60151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BB95142-2618-48E0-90DC-BA9BF835DCEC}"/>
              </a:ext>
            </a:extLst>
          </p:cNvPr>
          <p:cNvCxnSpPr>
            <a:cxnSpLocks/>
          </p:cNvCxnSpPr>
          <p:nvPr/>
        </p:nvCxnSpPr>
        <p:spPr>
          <a:xfrm flipV="1">
            <a:off x="2984500" y="4114800"/>
            <a:ext cx="0" cy="1778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C738AC-A5A5-431D-A729-F6B78D9018A2}"/>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xmlns="">
          <p:sp>
            <p:nvSpPr>
              <p:cNvPr id="21" name="Rectangle 20">
                <a:extLst>
                  <a:ext uri="{FF2B5EF4-FFF2-40B4-BE49-F238E27FC236}">
                    <a16:creationId xmlns:a16="http://schemas.microsoft.com/office/drawing/2014/main" id="{A3C738AC-A5A5-431D-A729-F6B78D9018A2}"/>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spTree>
    <p:extLst>
      <p:ext uri="{BB962C8B-B14F-4D97-AF65-F5344CB8AC3E}">
        <p14:creationId xmlns:p14="http://schemas.microsoft.com/office/powerpoint/2010/main" val="313398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DD8-B973-4569-B5BB-80576716F4F2}"/>
              </a:ext>
            </a:extLst>
          </p:cNvPr>
          <p:cNvSpPr>
            <a:spLocks noGrp="1"/>
          </p:cNvSpPr>
          <p:nvPr>
            <p:ph type="title"/>
          </p:nvPr>
        </p:nvSpPr>
        <p:spPr>
          <a:xfrm>
            <a:off x="679032" y="361398"/>
            <a:ext cx="9651619" cy="1311128"/>
          </a:xfrm>
        </p:spPr>
        <p:txBody>
          <a:bodyPr/>
          <a:lstStyle/>
          <a:p>
            <a:r>
              <a:rPr lang="nb-NO" dirty="0"/>
              <a:t>Linear regresjons-imputering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DF929-8DD6-42D2-B0AA-B4CB2B160F68}"/>
                  </a:ext>
                </a:extLst>
              </p:cNvPr>
              <p:cNvSpPr>
                <a:spLocks noGrp="1"/>
              </p:cNvSpPr>
              <p:nvPr>
                <p:ph sz="quarter" idx="11"/>
              </p:nvPr>
            </p:nvSpPr>
            <p:spPr>
              <a:xfrm>
                <a:off x="679032" y="1254439"/>
                <a:ext cx="11208168" cy="4349122"/>
              </a:xfrm>
            </p:spPr>
            <p:txBody>
              <a:bodyPr/>
              <a:lstStyle/>
              <a:p>
                <a:pPr marL="0" indent="0">
                  <a:buNone/>
                </a:pPr>
                <a:r>
                  <a:rPr lang="nb-NO" dirty="0"/>
                  <a:t>Predikerer manglende verdier med bruk av regresjons modell: </a:t>
                </a:r>
                <a14:m>
                  <m:oMath xmlns:m="http://schemas.openxmlformats.org/officeDocument/2006/math">
                    <m:sSubSup>
                      <m:sSubSupPr>
                        <m:ctrlPr>
                          <a:rPr lang="nb-NO" i="1" dirty="0" smtClean="0">
                            <a:latin typeface="Cambria Math" panose="02040503050406030204" pitchFamily="18" charset="0"/>
                          </a:rPr>
                        </m:ctrlPr>
                      </m:sSubSupPr>
                      <m:e>
                        <m:r>
                          <a:rPr lang="nb-NO" b="0" i="1" dirty="0" smtClean="0">
                            <a:latin typeface="Cambria Math" panose="02040503050406030204" pitchFamily="18" charset="0"/>
                          </a:rPr>
                          <m:t>𝑦</m:t>
                        </m:r>
                      </m:e>
                      <m:sub>
                        <m:r>
                          <a:rPr lang="nb-NO" b="0" i="1" dirty="0" smtClean="0">
                            <a:latin typeface="Cambria Math" panose="02040503050406030204" pitchFamily="18" charset="0"/>
                          </a:rPr>
                          <m:t>𝑖</m:t>
                        </m:r>
                      </m:sub>
                      <m:sup>
                        <m:r>
                          <a:rPr lang="nb-NO" b="0" i="1" dirty="0" smtClean="0">
                            <a:latin typeface="Cambria Math" panose="02040503050406030204" pitchFamily="18" charset="0"/>
                          </a:rPr>
                          <m:t>∗</m:t>
                        </m:r>
                      </m:sup>
                    </m:sSubSup>
                    <m:r>
                      <a:rPr lang="nb-NO" i="1" dirty="0" smtClean="0">
                        <a:latin typeface="Cambria Math" panose="02040503050406030204" pitchFamily="18" charset="0"/>
                      </a:rPr>
                      <m:t> =</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1</m:t>
                        </m:r>
                      </m:sub>
                    </m:sSub>
                    <m:r>
                      <a:rPr lang="nb-NO" b="0" i="1" dirty="0" smtClean="0">
                        <a:latin typeface="Cambria Math" panose="02040503050406030204" pitchFamily="18" charset="0"/>
                        <a:ea typeface="Cambria Math" panose="02040503050406030204" pitchFamily="18" charset="0"/>
                      </a:rPr>
                      <m:t>+</m:t>
                    </m:r>
                    <m:sSub>
                      <m:sSubPr>
                        <m:ctrlPr>
                          <a:rPr lang="nb-NO" b="0" i="1" dirty="0" smtClean="0">
                            <a:latin typeface="Cambria Math" panose="02040503050406030204" pitchFamily="18" charset="0"/>
                            <a:ea typeface="Cambria Math" panose="02040503050406030204" pitchFamily="18" charset="0"/>
                          </a:rPr>
                        </m:ctrlPr>
                      </m:sSubPr>
                      <m:e>
                        <m:r>
                          <a:rPr lang="nb-NO" i="1" dirty="0">
                            <a:latin typeface="Cambria Math" panose="02040503050406030204" pitchFamily="18" charset="0"/>
                            <a:ea typeface="Cambria Math" panose="02040503050406030204" pitchFamily="18" charset="0"/>
                          </a:rPr>
                          <m:t>𝛽</m:t>
                        </m:r>
                      </m:e>
                      <m:sub>
                        <m:r>
                          <a:rPr lang="nb-NO" b="0" i="1" dirty="0" smtClean="0">
                            <a:latin typeface="Cambria Math" panose="02040503050406030204" pitchFamily="18" charset="0"/>
                            <a:ea typeface="Cambria Math" panose="02040503050406030204" pitchFamily="18" charset="0"/>
                          </a:rPr>
                          <m:t>2</m:t>
                        </m:r>
                      </m:sub>
                    </m:sSub>
                    <m:sSubSup>
                      <m:sSubSupPr>
                        <m:ctrlPr>
                          <a:rPr lang="nb-NO" i="1" dirty="0" err="1" smtClean="0">
                            <a:latin typeface="Cambria Math" panose="02040503050406030204" pitchFamily="18" charset="0"/>
                          </a:rPr>
                        </m:ctrlPr>
                      </m:sSubSup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up/>
                    </m:sSubSup>
                    <m:r>
                      <a:rPr lang="nb-NO" b="0" i="1" dirty="0" smtClean="0">
                        <a:latin typeface="Cambria Math" panose="02040503050406030204" pitchFamily="18" charset="0"/>
                      </a:rPr>
                      <m:t>+</m:t>
                    </m:r>
                    <m:sSub>
                      <m:sSubPr>
                        <m:ctrlPr>
                          <a:rPr lang="nb-NO" b="0" i="1" dirty="0" smtClean="0">
                            <a:latin typeface="Cambria Math" panose="02040503050406030204" pitchFamily="18" charset="0"/>
                          </a:rPr>
                        </m:ctrlPr>
                      </m:sSubPr>
                      <m:e>
                        <m:r>
                          <a:rPr lang="nb-NO" b="0" i="1" dirty="0" smtClean="0">
                            <a:latin typeface="Cambria Math" panose="02040503050406030204" pitchFamily="18" charset="0"/>
                          </a:rPr>
                          <m:t>𝑒</m:t>
                        </m:r>
                      </m:e>
                      <m:sub>
                        <m:r>
                          <a:rPr lang="nb-NO" b="0" i="1" dirty="0" smtClean="0">
                            <a:latin typeface="Cambria Math" panose="02040503050406030204" pitchFamily="18" charset="0"/>
                          </a:rPr>
                          <m:t>𝑖</m:t>
                        </m:r>
                      </m:sub>
                    </m:sSub>
                    <m:r>
                      <a:rPr lang="nb-NO" i="1" dirty="0" smtClean="0">
                        <a:latin typeface="Cambria Math" panose="02040503050406030204" pitchFamily="18" charset="0"/>
                      </a:rPr>
                      <m:t> </m:t>
                    </m:r>
                  </m:oMath>
                </a14:m>
                <a:r>
                  <a:rPr lang="nb-NO" dirty="0"/>
                  <a:t>, der </a:t>
                </a:r>
                <a14:m>
                  <m:oMath xmlns:m="http://schemas.openxmlformats.org/officeDocument/2006/math">
                    <m:acc>
                      <m:accPr>
                        <m:chr m:val="̂"/>
                        <m:ctrlPr>
                          <a:rPr lang="nb-NO" i="1" dirty="0">
                            <a:latin typeface="Cambria Math" panose="02040503050406030204" pitchFamily="18" charset="0"/>
                          </a:rPr>
                        </m:ctrlPr>
                      </m:accPr>
                      <m:e>
                        <m:r>
                          <a:rPr lang="nb-NO" i="1" dirty="0">
                            <a:latin typeface="Cambria Math" panose="02040503050406030204" pitchFamily="18" charset="0"/>
                            <a:ea typeface="Cambria Math" panose="02040503050406030204" pitchFamily="18" charset="0"/>
                          </a:rPr>
                          <m:t>𝛽</m:t>
                        </m:r>
                      </m:e>
                    </m:acc>
                  </m:oMath>
                </a14:m>
                <a:r>
                  <a:rPr lang="nb-NO" dirty="0"/>
                  <a:t> ble estimert basert på </a:t>
                </a:r>
                <a14:m>
                  <m:oMath xmlns:m="http://schemas.openxmlformats.org/officeDocument/2006/math">
                    <m:d>
                      <m:dPr>
                        <m:begChr m:val="{"/>
                        <m:endChr m:val="}"/>
                        <m:ctrlPr>
                          <a:rPr lang="nb-NO" i="1" dirty="0" smtClean="0">
                            <a:latin typeface="Cambria Math" panose="02040503050406030204" pitchFamily="18" charset="0"/>
                          </a:rPr>
                        </m:ctrlPr>
                      </m:dPr>
                      <m:e>
                        <m:d>
                          <m:dPr>
                            <m:ctrlPr>
                              <a:rPr lang="nb-NO" i="1" dirty="0" smtClean="0">
                                <a:latin typeface="Cambria Math" panose="02040503050406030204" pitchFamily="18" charset="0"/>
                              </a:rPr>
                            </m:ctrlPr>
                          </m:dPr>
                          <m:e>
                            <m:sSub>
                              <m:sSubPr>
                                <m:ctrlPr>
                                  <a:rPr lang="nb-NO" i="1" dirty="0" err="1" smtClean="0">
                                    <a:latin typeface="Cambria Math" panose="02040503050406030204" pitchFamily="18" charset="0"/>
                                  </a:rPr>
                                </m:ctrlPr>
                              </m:sSubPr>
                              <m:e>
                                <m:r>
                                  <m:rPr>
                                    <m:sty m:val="p"/>
                                  </m:rPr>
                                  <a:rPr lang="nb-NO" i="0" dirty="0" err="1" smtClean="0">
                                    <a:latin typeface="Cambria Math" panose="02040503050406030204" pitchFamily="18" charset="0"/>
                                  </a:rPr>
                                  <m:t>x</m:t>
                                </m:r>
                              </m:e>
                              <m:sub>
                                <m:r>
                                  <a:rPr lang="nb-NO" i="1" dirty="0" err="1" smtClean="0">
                                    <a:latin typeface="Cambria Math" panose="02040503050406030204" pitchFamily="18" charset="0"/>
                                  </a:rPr>
                                  <m:t>𝑖</m:t>
                                </m:r>
                              </m:sub>
                            </m:sSub>
                            <m:r>
                              <a:rPr lang="nb-NO" i="1" dirty="0" smtClean="0">
                                <a:latin typeface="Cambria Math" panose="02040503050406030204" pitchFamily="18" charset="0"/>
                              </a:rPr>
                              <m:t>,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𝑦</m:t>
                                </m:r>
                              </m:e>
                              <m:sub>
                                <m:r>
                                  <a:rPr lang="nb-NO" i="1" dirty="0" err="1" smtClean="0">
                                    <a:latin typeface="Cambria Math" panose="02040503050406030204" pitchFamily="18" charset="0"/>
                                  </a:rPr>
                                  <m:t>𝑖</m:t>
                                </m:r>
                              </m:sub>
                            </m:sSub>
                          </m:e>
                        </m:d>
                        <m:r>
                          <a:rPr lang="nb-NO" i="1" dirty="0" smtClean="0">
                            <a:latin typeface="Cambria Math" panose="02040503050406030204" pitchFamily="18" charset="0"/>
                          </a:rPr>
                          <m:t>: </m:t>
                        </m:r>
                        <m:r>
                          <a:rPr lang="nb-NO" i="1" dirty="0" smtClean="0">
                            <a:latin typeface="Cambria Math" panose="02040503050406030204" pitchFamily="18" charset="0"/>
                          </a:rPr>
                          <m:t>𝑖</m:t>
                        </m:r>
                        <m:r>
                          <a:rPr lang="nb-NO" i="1" dirty="0" smtClean="0">
                            <a:latin typeface="Cambria Math" panose="02040503050406030204" pitchFamily="18" charset="0"/>
                          </a:rPr>
                          <m:t> ∈ </m:t>
                        </m:r>
                        <m:sSub>
                          <m:sSubPr>
                            <m:ctrlPr>
                              <a:rPr lang="nb-NO" i="1" dirty="0" err="1" smtClean="0">
                                <a:latin typeface="Cambria Math" panose="02040503050406030204" pitchFamily="18" charset="0"/>
                              </a:rPr>
                            </m:ctrlPr>
                          </m:sSubPr>
                          <m:e>
                            <m:r>
                              <a:rPr lang="nb-NO" i="1" dirty="0" err="1" smtClean="0">
                                <a:latin typeface="Cambria Math" panose="02040503050406030204" pitchFamily="18" charset="0"/>
                              </a:rPr>
                              <m:t>𝑠</m:t>
                            </m:r>
                          </m:e>
                          <m:sub>
                            <m:r>
                              <a:rPr lang="nb-NO" i="1" dirty="0" err="1" smtClean="0">
                                <a:latin typeface="Cambria Math" panose="02040503050406030204" pitchFamily="18" charset="0"/>
                              </a:rPr>
                              <m:t>𝑟</m:t>
                            </m:r>
                          </m:sub>
                        </m:sSub>
                      </m:e>
                    </m:d>
                  </m:oMath>
                </a14:m>
                <a:endParaRPr lang="nb-NO" dirty="0"/>
              </a:p>
              <a:p>
                <a:pPr marL="0" indent="0">
                  <a:buNone/>
                </a:pPr>
                <a:r>
                  <a:rPr lang="nb-NO" dirty="0"/>
                  <a:t>  </a:t>
                </a:r>
              </a:p>
              <a:p>
                <a:pPr marL="0" indent="0">
                  <a:buNone/>
                </a:pPr>
                <a:endParaRPr lang="nb-NO" dirty="0"/>
              </a:p>
            </p:txBody>
          </p:sp>
        </mc:Choice>
        <mc:Fallback xmlns="">
          <p:sp>
            <p:nvSpPr>
              <p:cNvPr id="3" name="Content Placeholder 2">
                <a:extLst>
                  <a:ext uri="{FF2B5EF4-FFF2-40B4-BE49-F238E27FC236}">
                    <a16:creationId xmlns:a16="http://schemas.microsoft.com/office/drawing/2014/main" id="{DC8DF929-8DD6-42D2-B0AA-B4CB2B160F68}"/>
                  </a:ext>
                </a:extLst>
              </p:cNvPr>
              <p:cNvSpPr>
                <a:spLocks noGrp="1" noRot="1" noChangeAspect="1" noMove="1" noResize="1" noEditPoints="1" noAdjustHandles="1" noChangeArrowheads="1" noChangeShapeType="1" noTextEdit="1"/>
              </p:cNvSpPr>
              <p:nvPr>
                <p:ph sz="quarter" idx="11"/>
              </p:nvPr>
            </p:nvSpPr>
            <p:spPr>
              <a:xfrm>
                <a:off x="679032" y="1254439"/>
                <a:ext cx="11208168" cy="4349122"/>
              </a:xfrm>
              <a:blipFill>
                <a:blip r:embed="rId3"/>
                <a:stretch>
                  <a:fillRect l="-816"/>
                </a:stretch>
              </a:blipFill>
            </p:spPr>
            <p:txBody>
              <a:bodyPr/>
              <a:lstStyle/>
              <a:p>
                <a:r>
                  <a:rPr lang="nb-NO">
                    <a:noFill/>
                  </a:rPr>
                  <a:t> </a:t>
                </a:r>
              </a:p>
            </p:txBody>
          </p:sp>
        </mc:Fallback>
      </mc:AlternateContent>
      <p:pic>
        <p:nvPicPr>
          <p:cNvPr id="4" name="Content Placeholder 3">
            <a:extLst>
              <a:ext uri="{FF2B5EF4-FFF2-40B4-BE49-F238E27FC236}">
                <a16:creationId xmlns:a16="http://schemas.microsoft.com/office/drawing/2014/main" id="{8F6DBE20-8C2D-46E0-9297-C7D224E5140D}"/>
              </a:ext>
            </a:extLst>
          </p:cNvPr>
          <p:cNvPicPr>
            <a:picLocks noChangeAspect="1"/>
          </p:cNvPicPr>
          <p:nvPr/>
        </p:nvPicPr>
        <p:blipFill>
          <a:blip r:embed="rId4"/>
          <a:stretch>
            <a:fillRect/>
          </a:stretch>
        </p:blipFill>
        <p:spPr>
          <a:xfrm>
            <a:off x="679032" y="2565566"/>
            <a:ext cx="7006988" cy="3741385"/>
          </a:xfrm>
          <a:prstGeom prst="rect">
            <a:avLst/>
          </a:prstGeom>
        </p:spPr>
      </p:pic>
      <p:cxnSp>
        <p:nvCxnSpPr>
          <p:cNvPr id="12" name="Straight Connector 11">
            <a:extLst>
              <a:ext uri="{FF2B5EF4-FFF2-40B4-BE49-F238E27FC236}">
                <a16:creationId xmlns:a16="http://schemas.microsoft.com/office/drawing/2014/main" id="{6559BD55-909E-4D39-9D3B-3122B50A2E64}"/>
              </a:ext>
            </a:extLst>
          </p:cNvPr>
          <p:cNvCxnSpPr>
            <a:cxnSpLocks/>
          </p:cNvCxnSpPr>
          <p:nvPr/>
        </p:nvCxnSpPr>
        <p:spPr>
          <a:xfrm flipV="1">
            <a:off x="1330036" y="2701636"/>
            <a:ext cx="3200400" cy="29019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C738AC-A5A5-431D-A729-F6B78D9018A2}"/>
                  </a:ext>
                </a:extLst>
              </p:cNvPr>
              <p:cNvSpPr/>
              <p:nvPr/>
            </p:nvSpPr>
            <p:spPr>
              <a:xfrm>
                <a:off x="8587368" y="3657539"/>
                <a:ext cx="2156616"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nb-NO" sz="2000" i="1" dirty="0">
                              <a:latin typeface="Cambria Math" panose="02040503050406030204" pitchFamily="18" charset="0"/>
                            </a:rPr>
                          </m:ctrlPr>
                        </m:sSupPr>
                        <m:e>
                          <m:r>
                            <a:rPr lang="nb-NO" sz="2000" dirty="0">
                              <a:latin typeface="Cambria Math" panose="02040503050406030204" pitchFamily="18" charset="0"/>
                            </a:rPr>
                            <m:t>(</m:t>
                          </m:r>
                          <m:sSub>
                            <m:sSubPr>
                              <m:ctrlPr>
                                <a:rPr lang="nb-NO" sz="2000" i="1" dirty="0">
                                  <a:latin typeface="Cambria Math" panose="02040503050406030204" pitchFamily="18" charset="0"/>
                                </a:rPr>
                              </m:ctrlPr>
                            </m:sSubPr>
                            <m:e>
                              <m:r>
                                <a:rPr lang="nb-NO" sz="2000" i="1" dirty="0">
                                  <a:latin typeface="Cambria Math" panose="02040503050406030204" pitchFamily="18" charset="0"/>
                                </a:rPr>
                                <m:t>𝑦</m:t>
                              </m:r>
                            </m:e>
                            <m:sub>
                              <m:r>
                                <a:rPr lang="nb-NO" sz="2000" i="1" dirty="0">
                                  <a:latin typeface="Cambria Math" panose="02040503050406030204" pitchFamily="18" charset="0"/>
                                </a:rPr>
                                <m:t>𝑖</m:t>
                              </m:r>
                            </m:sub>
                          </m:sSub>
                          <m:r>
                            <a:rPr lang="nb-NO" sz="2000" i="1" dirty="0">
                              <a:latin typeface="Cambria Math" panose="02040503050406030204" pitchFamily="18" charset="0"/>
                            </a:rPr>
                            <m:t>−</m:t>
                          </m:r>
                          <m:sSubSup>
                            <m:sSubSupPr>
                              <m:ctrlPr>
                                <a:rPr lang="nb-NO" sz="2000" i="1" dirty="0">
                                  <a:latin typeface="Cambria Math" panose="02040503050406030204" pitchFamily="18" charset="0"/>
                                </a:rPr>
                              </m:ctrlPr>
                            </m:sSubSupPr>
                            <m:e>
                              <m:r>
                                <a:rPr lang="nb-NO" sz="2000" i="1" dirty="0">
                                  <a:latin typeface="Cambria Math" panose="02040503050406030204" pitchFamily="18" charset="0"/>
                                </a:rPr>
                                <m:t>𝑦</m:t>
                              </m:r>
                            </m:e>
                            <m:sub>
                              <m:r>
                                <a:rPr lang="nb-NO" sz="2000" i="1" dirty="0">
                                  <a:latin typeface="Cambria Math" panose="02040503050406030204" pitchFamily="18" charset="0"/>
                                </a:rPr>
                                <m:t>𝑖</m:t>
                              </m:r>
                            </m:sub>
                            <m:sup>
                              <m:r>
                                <a:rPr lang="nb-NO" sz="2000" i="1" dirty="0">
                                  <a:latin typeface="Cambria Math" panose="02040503050406030204" pitchFamily="18" charset="0"/>
                                </a:rPr>
                                <m:t>∗</m:t>
                              </m:r>
                            </m:sup>
                          </m:sSubSup>
                          <m:r>
                            <a:rPr lang="nb-NO" sz="2000" i="1" dirty="0">
                              <a:latin typeface="Cambria Math" panose="02040503050406030204" pitchFamily="18" charset="0"/>
                            </a:rPr>
                            <m:t> )</m:t>
                          </m:r>
                        </m:e>
                        <m:sup>
                          <m:r>
                            <a:rPr lang="nb-NO" sz="2000" i="1" dirty="0">
                              <a:latin typeface="Cambria Math" panose="02040503050406030204" pitchFamily="18" charset="0"/>
                            </a:rPr>
                            <m:t>2</m:t>
                          </m:r>
                        </m:sup>
                      </m:sSup>
                      <m:r>
                        <a:rPr lang="nb-NO" sz="2000" i="1" dirty="0">
                          <a:latin typeface="Cambria Math" panose="02040503050406030204" pitchFamily="18" charset="0"/>
                        </a:rPr>
                        <m:t>→</m:t>
                      </m:r>
                      <m:r>
                        <a:rPr lang="nb-NO" sz="2000" i="1" dirty="0">
                          <a:latin typeface="Cambria Math" panose="02040503050406030204" pitchFamily="18" charset="0"/>
                        </a:rPr>
                        <m:t>𝑚𝑖𝑛</m:t>
                      </m:r>
                    </m:oMath>
                  </m:oMathPara>
                </a14:m>
                <a:endParaRPr lang="nb-NO" sz="2000" dirty="0"/>
              </a:p>
            </p:txBody>
          </p:sp>
        </mc:Choice>
        <mc:Fallback xmlns="">
          <p:sp>
            <p:nvSpPr>
              <p:cNvPr id="21" name="Rectangle 20">
                <a:extLst>
                  <a:ext uri="{FF2B5EF4-FFF2-40B4-BE49-F238E27FC236}">
                    <a16:creationId xmlns:a16="http://schemas.microsoft.com/office/drawing/2014/main" id="{A3C738AC-A5A5-431D-A729-F6B78D9018A2}"/>
                  </a:ext>
                </a:extLst>
              </p:cNvPr>
              <p:cNvSpPr>
                <a:spLocks noRot="1" noChangeAspect="1" noMove="1" noResize="1" noEditPoints="1" noAdjustHandles="1" noChangeArrowheads="1" noChangeShapeType="1" noTextEdit="1"/>
              </p:cNvSpPr>
              <p:nvPr/>
            </p:nvSpPr>
            <p:spPr>
              <a:xfrm>
                <a:off x="8587368" y="3657539"/>
                <a:ext cx="2156616" cy="406522"/>
              </a:xfrm>
              <a:prstGeom prst="rect">
                <a:avLst/>
              </a:prstGeom>
              <a:blipFill>
                <a:blip r:embed="rId5"/>
                <a:stretch>
                  <a:fillRect b="-13433"/>
                </a:stretch>
              </a:blipFill>
            </p:spPr>
            <p:txBody>
              <a:bodyPr/>
              <a:lstStyle/>
              <a:p>
                <a:r>
                  <a:rPr lang="nb-NO">
                    <a:noFill/>
                  </a:rPr>
                  <a:t> </a:t>
                </a:r>
              </a:p>
            </p:txBody>
          </p:sp>
        </mc:Fallback>
      </mc:AlternateContent>
      <p:cxnSp>
        <p:nvCxnSpPr>
          <p:cNvPr id="6" name="Straight Connector 5">
            <a:extLst>
              <a:ext uri="{FF2B5EF4-FFF2-40B4-BE49-F238E27FC236}">
                <a16:creationId xmlns:a16="http://schemas.microsoft.com/office/drawing/2014/main" id="{88084313-B939-4650-877C-6E501A1EE0DC}"/>
              </a:ext>
            </a:extLst>
          </p:cNvPr>
          <p:cNvCxnSpPr/>
          <p:nvPr/>
        </p:nvCxnSpPr>
        <p:spPr>
          <a:xfrm flipV="1">
            <a:off x="3304309" y="3844636"/>
            <a:ext cx="0" cy="175892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61B8E46-8E25-40EB-AB43-B44B208C038C}"/>
              </a:ext>
            </a:extLst>
          </p:cNvPr>
          <p:cNvCxnSpPr>
            <a:cxnSpLocks/>
          </p:cNvCxnSpPr>
          <p:nvPr/>
        </p:nvCxnSpPr>
        <p:spPr>
          <a:xfrm flipH="1">
            <a:off x="1330036" y="3830478"/>
            <a:ext cx="1970506"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1308B19C-3C03-4A0B-9D31-DD9B0814A581}"/>
              </a:ext>
            </a:extLst>
          </p:cNvPr>
          <p:cNvSpPr/>
          <p:nvPr/>
        </p:nvSpPr>
        <p:spPr>
          <a:xfrm>
            <a:off x="3251200" y="3797307"/>
            <a:ext cx="86979" cy="748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200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668D-37B2-47A6-8264-1929F22070F5}"/>
              </a:ext>
            </a:extLst>
          </p:cNvPr>
          <p:cNvSpPr>
            <a:spLocks noGrp="1"/>
          </p:cNvSpPr>
          <p:nvPr>
            <p:ph type="title"/>
          </p:nvPr>
        </p:nvSpPr>
        <p:spPr/>
        <p:txBody>
          <a:bodyPr/>
          <a:lstStyle/>
          <a:p>
            <a:r>
              <a:rPr lang="nb-NO" dirty="0"/>
              <a:t>Robust Linear Regresjon</a:t>
            </a:r>
          </a:p>
        </p:txBody>
      </p:sp>
      <p:pic>
        <p:nvPicPr>
          <p:cNvPr id="4" name="Content Placeholder 3">
            <a:extLst>
              <a:ext uri="{FF2B5EF4-FFF2-40B4-BE49-F238E27FC236}">
                <a16:creationId xmlns:a16="http://schemas.microsoft.com/office/drawing/2014/main" id="{A77FE6F3-309F-4C73-9214-79A6B9029D69}"/>
              </a:ext>
            </a:extLst>
          </p:cNvPr>
          <p:cNvPicPr>
            <a:picLocks noGrp="1" noChangeAspect="1"/>
          </p:cNvPicPr>
          <p:nvPr>
            <p:ph sz="quarter" idx="11"/>
          </p:nvPr>
        </p:nvPicPr>
        <p:blipFill>
          <a:blip r:embed="rId3"/>
          <a:stretch>
            <a:fillRect/>
          </a:stretch>
        </p:blipFill>
        <p:spPr>
          <a:xfrm>
            <a:off x="1219359" y="1862176"/>
            <a:ext cx="5066897" cy="3978275"/>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D35E2FF-9061-40DB-8C7B-F6332F29E1E2}"/>
                  </a:ext>
                </a:extLst>
              </p:cNvPr>
              <p:cNvSpPr/>
              <p:nvPr/>
            </p:nvSpPr>
            <p:spPr>
              <a:xfrm>
                <a:off x="7287165" y="2672305"/>
                <a:ext cx="4001322" cy="24692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sz="2200" i="1" dirty="0" smtClean="0">
                              <a:latin typeface="Cambria Math" panose="02040503050406030204" pitchFamily="18" charset="0"/>
                            </a:rPr>
                          </m:ctrlPr>
                        </m:sSupPr>
                        <m:e>
                          <m:r>
                            <a:rPr lang="nb-NO" sz="2200" dirty="0">
                              <a:latin typeface="Cambria Math" panose="02040503050406030204" pitchFamily="18" charset="0"/>
                            </a:rPr>
                            <m:t>(</m:t>
                          </m:r>
                          <m:sSub>
                            <m:sSubPr>
                              <m:ctrlPr>
                                <a:rPr lang="nb-NO" sz="2200" b="0" i="1" dirty="0" smtClean="0">
                                  <a:latin typeface="Cambria Math" panose="02040503050406030204" pitchFamily="18" charset="0"/>
                                </a:rPr>
                              </m:ctrlPr>
                            </m:sSubPr>
                            <m:e>
                              <m:r>
                                <a:rPr lang="nb-NO" sz="2200" b="0" i="1" dirty="0" smtClean="0">
                                  <a:latin typeface="Cambria Math" panose="02040503050406030204" pitchFamily="18" charset="0"/>
                                </a:rPr>
                                <m:t>𝑦</m:t>
                              </m:r>
                            </m:e>
                            <m:sub>
                              <m:r>
                                <a:rPr lang="nb-NO" sz="2200" b="0" i="1" dirty="0" smtClean="0">
                                  <a:latin typeface="Cambria Math" panose="02040503050406030204" pitchFamily="18" charset="0"/>
                                </a:rPr>
                                <m:t>𝑖</m:t>
                              </m:r>
                            </m:sub>
                          </m:sSub>
                          <m:r>
                            <a:rPr lang="nb-NO" sz="2200" i="1" dirty="0">
                              <a:latin typeface="Cambria Math" panose="02040503050406030204" pitchFamily="18" charset="0"/>
                            </a:rPr>
                            <m:t>−</m:t>
                          </m:r>
                          <m:sSub>
                            <m:sSubPr>
                              <m:ctrlPr>
                                <a:rPr lang="nb-NO" sz="2200" b="0" i="1" dirty="0" smtClean="0">
                                  <a:latin typeface="Cambria Math" panose="02040503050406030204" pitchFamily="18" charset="0"/>
                                </a:rPr>
                              </m:ctrlPr>
                            </m:sSubPr>
                            <m:e>
                              <m:r>
                                <a:rPr lang="nb-NO" sz="2200" b="0" i="1" dirty="0" smtClean="0">
                                  <a:latin typeface="Cambria Math" panose="02040503050406030204" pitchFamily="18" charset="0"/>
                                </a:rPr>
                                <m:t>𝑤</m:t>
                              </m:r>
                            </m:e>
                            <m:sub>
                              <m:r>
                                <a:rPr lang="nb-NO" sz="2200" b="0" i="1" dirty="0" smtClean="0">
                                  <a:latin typeface="Cambria Math" panose="02040503050406030204" pitchFamily="18" charset="0"/>
                                </a:rPr>
                                <m:t>𝑖</m:t>
                              </m:r>
                            </m:sub>
                          </m:sSub>
                          <m:sSubSup>
                            <m:sSubSupPr>
                              <m:ctrlPr>
                                <a:rPr lang="nb-NO" sz="2200" i="1" dirty="0">
                                  <a:latin typeface="Cambria Math" panose="02040503050406030204" pitchFamily="18" charset="0"/>
                                </a:rPr>
                              </m:ctrlPr>
                            </m:sSubSupPr>
                            <m:e>
                              <m:r>
                                <a:rPr lang="nb-NO" sz="2200" i="1" dirty="0">
                                  <a:latin typeface="Cambria Math" panose="02040503050406030204" pitchFamily="18" charset="0"/>
                                </a:rPr>
                                <m:t>𝑦</m:t>
                              </m:r>
                            </m:e>
                            <m:sub>
                              <m:r>
                                <a:rPr lang="nb-NO" sz="2200" i="1" dirty="0">
                                  <a:latin typeface="Cambria Math" panose="02040503050406030204" pitchFamily="18" charset="0"/>
                                </a:rPr>
                                <m:t>𝑖</m:t>
                              </m:r>
                            </m:sub>
                            <m:sup>
                              <m:r>
                                <a:rPr lang="nb-NO" sz="2200" i="1" dirty="0">
                                  <a:latin typeface="Cambria Math" panose="02040503050406030204" pitchFamily="18" charset="0"/>
                                </a:rPr>
                                <m:t>∗</m:t>
                              </m:r>
                            </m:sup>
                          </m:sSubSup>
                          <m:r>
                            <a:rPr lang="nb-NO" sz="2200" i="1" dirty="0">
                              <a:latin typeface="Cambria Math" panose="02040503050406030204" pitchFamily="18" charset="0"/>
                            </a:rPr>
                            <m:t> )</m:t>
                          </m:r>
                        </m:e>
                        <m:sup>
                          <m:r>
                            <a:rPr lang="nb-NO" sz="2200" i="1" dirty="0">
                              <a:latin typeface="Cambria Math" panose="02040503050406030204" pitchFamily="18" charset="0"/>
                            </a:rPr>
                            <m:t>2</m:t>
                          </m:r>
                        </m:sup>
                      </m:sSup>
                      <m:r>
                        <a:rPr lang="nb-NO" sz="2200" i="1" dirty="0">
                          <a:latin typeface="Cambria Math" panose="02040503050406030204" pitchFamily="18" charset="0"/>
                        </a:rPr>
                        <m:t>→</m:t>
                      </m:r>
                      <m:r>
                        <a:rPr lang="nb-NO" sz="2200" i="1" dirty="0">
                          <a:latin typeface="Cambria Math" panose="02040503050406030204" pitchFamily="18" charset="0"/>
                        </a:rPr>
                        <m:t>𝑚𝑖𝑛</m:t>
                      </m:r>
                    </m:oMath>
                  </m:oMathPara>
                </a14:m>
                <a:endParaRPr lang="nb-NO" sz="2200" dirty="0"/>
              </a:p>
              <a:p>
                <a:endParaRPr lang="nb-NO" sz="2200" dirty="0"/>
              </a:p>
              <a:p>
                <a:r>
                  <a:rPr lang="nb-NO" sz="2200" dirty="0"/>
                  <a:t>For </a:t>
                </a:r>
                <a:r>
                  <a:rPr lang="nb-NO" sz="2200" dirty="0" err="1"/>
                  <a:t>least</a:t>
                </a:r>
                <a:r>
                  <a:rPr lang="nb-NO" sz="2200" dirty="0"/>
                  <a:t> </a:t>
                </a:r>
                <a:r>
                  <a:rPr lang="nb-NO" sz="2200" dirty="0" err="1"/>
                  <a:t>squares</a:t>
                </a:r>
                <a:r>
                  <a:rPr lang="nb-NO" sz="2200" dirty="0"/>
                  <a:t> alle </a:t>
                </a:r>
                <a14:m>
                  <m:oMath xmlns:m="http://schemas.openxmlformats.org/officeDocument/2006/math">
                    <m:sSub>
                      <m:sSubPr>
                        <m:ctrlPr>
                          <a:rPr lang="nb-NO" sz="2200" i="1" dirty="0">
                            <a:latin typeface="Cambria Math" panose="02040503050406030204" pitchFamily="18" charset="0"/>
                          </a:rPr>
                        </m:ctrlPr>
                      </m:sSubPr>
                      <m:e>
                        <m:r>
                          <a:rPr lang="nb-NO" sz="2200" i="1" dirty="0">
                            <a:latin typeface="Cambria Math" panose="02040503050406030204" pitchFamily="18" charset="0"/>
                          </a:rPr>
                          <m:t>𝑤</m:t>
                        </m:r>
                      </m:e>
                      <m:sub>
                        <m:r>
                          <a:rPr lang="nb-NO" sz="2200" i="1" dirty="0">
                            <a:latin typeface="Cambria Math" panose="02040503050406030204" pitchFamily="18" charset="0"/>
                          </a:rPr>
                          <m:t>𝑖</m:t>
                        </m:r>
                      </m:sub>
                    </m:sSub>
                  </m:oMath>
                </a14:m>
                <a:r>
                  <a:rPr lang="nb-NO" sz="2200" dirty="0"/>
                  <a:t> = 1</a:t>
                </a:r>
              </a:p>
              <a:p>
                <a:endParaRPr lang="nb-NO" sz="2200" dirty="0"/>
              </a:p>
              <a:p>
                <a:r>
                  <a:rPr lang="nb-NO" sz="2200" dirty="0"/>
                  <a:t>For Robust regresjon vekt </a:t>
                </a:r>
                <a14:m>
                  <m:oMath xmlns:m="http://schemas.openxmlformats.org/officeDocument/2006/math">
                    <m:sSub>
                      <m:sSubPr>
                        <m:ctrlPr>
                          <a:rPr lang="nb-NO" sz="2200" i="1" dirty="0">
                            <a:latin typeface="Cambria Math" panose="02040503050406030204" pitchFamily="18" charset="0"/>
                          </a:rPr>
                        </m:ctrlPr>
                      </m:sSubPr>
                      <m:e>
                        <m:r>
                          <a:rPr lang="nb-NO" sz="2200" i="1" dirty="0">
                            <a:latin typeface="Cambria Math" panose="02040503050406030204" pitchFamily="18" charset="0"/>
                          </a:rPr>
                          <m:t>𝑤</m:t>
                        </m:r>
                      </m:e>
                      <m:sub>
                        <m:r>
                          <a:rPr lang="nb-NO" sz="2200" i="1" dirty="0">
                            <a:latin typeface="Cambria Math" panose="02040503050406030204" pitchFamily="18" charset="0"/>
                          </a:rPr>
                          <m:t>𝑖</m:t>
                        </m:r>
                      </m:sub>
                    </m:sSub>
                  </m:oMath>
                </a14:m>
                <a:r>
                  <a:rPr lang="nb-NO" sz="2200" dirty="0"/>
                  <a:t> er mindre der «</a:t>
                </a:r>
                <a:r>
                  <a:rPr lang="nb-NO" sz="2200" dirty="0" err="1"/>
                  <a:t>influential</a:t>
                </a:r>
                <a:r>
                  <a:rPr lang="nb-NO" sz="2200" dirty="0"/>
                  <a:t> </a:t>
                </a:r>
                <a:r>
                  <a:rPr lang="nb-NO" sz="2200" dirty="0" err="1"/>
                  <a:t>points</a:t>
                </a:r>
                <a:r>
                  <a:rPr lang="nb-NO" sz="2200" dirty="0"/>
                  <a:t>»</a:t>
                </a:r>
              </a:p>
            </p:txBody>
          </p:sp>
        </mc:Choice>
        <mc:Fallback xmlns="">
          <p:sp>
            <p:nvSpPr>
              <p:cNvPr id="5" name="Rectangle 4">
                <a:extLst>
                  <a:ext uri="{FF2B5EF4-FFF2-40B4-BE49-F238E27FC236}">
                    <a16:creationId xmlns:a16="http://schemas.microsoft.com/office/drawing/2014/main" id="{ED35E2FF-9061-40DB-8C7B-F6332F29E1E2}"/>
                  </a:ext>
                </a:extLst>
              </p:cNvPr>
              <p:cNvSpPr>
                <a:spLocks noRot="1" noChangeAspect="1" noMove="1" noResize="1" noEditPoints="1" noAdjustHandles="1" noChangeArrowheads="1" noChangeShapeType="1" noTextEdit="1"/>
              </p:cNvSpPr>
              <p:nvPr/>
            </p:nvSpPr>
            <p:spPr>
              <a:xfrm>
                <a:off x="7287165" y="2672305"/>
                <a:ext cx="4001322" cy="2469266"/>
              </a:xfrm>
              <a:prstGeom prst="rect">
                <a:avLst/>
              </a:prstGeom>
              <a:blipFill>
                <a:blip r:embed="rId4"/>
                <a:stretch>
                  <a:fillRect l="-1979" b="-4198"/>
                </a:stretch>
              </a:blipFill>
            </p:spPr>
            <p:txBody>
              <a:bodyPr/>
              <a:lstStyle/>
              <a:p>
                <a:r>
                  <a:rPr lang="nb-NO">
                    <a:noFill/>
                  </a:rPr>
                  <a:t> </a:t>
                </a:r>
              </a:p>
            </p:txBody>
          </p:sp>
        </mc:Fallback>
      </mc:AlternateContent>
      <p:sp>
        <p:nvSpPr>
          <p:cNvPr id="6" name="Rectangle 5">
            <a:extLst>
              <a:ext uri="{FF2B5EF4-FFF2-40B4-BE49-F238E27FC236}">
                <a16:creationId xmlns:a16="http://schemas.microsoft.com/office/drawing/2014/main" id="{C3F3EA2F-1ECE-472D-9B68-37C48F8321E8}"/>
              </a:ext>
            </a:extLst>
          </p:cNvPr>
          <p:cNvSpPr/>
          <p:nvPr/>
        </p:nvSpPr>
        <p:spPr>
          <a:xfrm>
            <a:off x="1219359" y="5926155"/>
            <a:ext cx="3549370" cy="230832"/>
          </a:xfrm>
          <a:prstGeom prst="rect">
            <a:avLst/>
          </a:prstGeom>
        </p:spPr>
        <p:txBody>
          <a:bodyPr wrap="none">
            <a:spAutoFit/>
          </a:bodyPr>
          <a:lstStyle/>
          <a:p>
            <a:r>
              <a:rPr lang="nb-NO" dirty="0"/>
              <a:t>Bildets kilde: https://www.youtube.com/watch?v=0drbiDPCuYQ</a:t>
            </a:r>
          </a:p>
        </p:txBody>
      </p:sp>
    </p:spTree>
    <p:extLst>
      <p:ext uri="{BB962C8B-B14F-4D97-AF65-F5344CB8AC3E}">
        <p14:creationId xmlns:p14="http://schemas.microsoft.com/office/powerpoint/2010/main" val="1829978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AEA309-3C5B-4124-8D39-D2E214C42E32}"/>
              </a:ext>
            </a:extLst>
          </p:cNvPr>
          <p:cNvPicPr>
            <a:picLocks noChangeAspect="1"/>
          </p:cNvPicPr>
          <p:nvPr/>
        </p:nvPicPr>
        <p:blipFill>
          <a:blip r:embed="rId3"/>
          <a:stretch>
            <a:fillRect/>
          </a:stretch>
        </p:blipFill>
        <p:spPr>
          <a:xfrm>
            <a:off x="7099589" y="223876"/>
            <a:ext cx="4705350" cy="3276600"/>
          </a:xfrm>
          <a:prstGeom prst="rect">
            <a:avLst/>
          </a:prstGeom>
        </p:spPr>
      </p:pic>
      <p:sp>
        <p:nvSpPr>
          <p:cNvPr id="2" name="Title 1">
            <a:extLst>
              <a:ext uri="{FF2B5EF4-FFF2-40B4-BE49-F238E27FC236}">
                <a16:creationId xmlns:a16="http://schemas.microsoft.com/office/drawing/2014/main" id="{639CF590-EB32-4922-B5E8-8119BD8AA547}"/>
              </a:ext>
            </a:extLst>
          </p:cNvPr>
          <p:cNvSpPr>
            <a:spLocks noGrp="1"/>
          </p:cNvSpPr>
          <p:nvPr>
            <p:ph type="title"/>
          </p:nvPr>
        </p:nvSpPr>
        <p:spPr/>
        <p:txBody>
          <a:bodyPr/>
          <a:lstStyle/>
          <a:p>
            <a:r>
              <a:rPr lang="nb-NO" dirty="0"/>
              <a:t>CART familien</a:t>
            </a:r>
          </a:p>
        </p:txBody>
      </p:sp>
      <p:sp>
        <p:nvSpPr>
          <p:cNvPr id="3" name="Content Placeholder 2">
            <a:extLst>
              <a:ext uri="{FF2B5EF4-FFF2-40B4-BE49-F238E27FC236}">
                <a16:creationId xmlns:a16="http://schemas.microsoft.com/office/drawing/2014/main" id="{1DFEE7F4-950B-4219-8BEC-41AEA5C0B03D}"/>
              </a:ext>
            </a:extLst>
          </p:cNvPr>
          <p:cNvSpPr>
            <a:spLocks noGrp="1"/>
          </p:cNvSpPr>
          <p:nvPr>
            <p:ph sz="quarter" idx="11"/>
          </p:nvPr>
        </p:nvSpPr>
        <p:spPr/>
        <p:txBody>
          <a:bodyPr/>
          <a:lstStyle/>
          <a:p>
            <a:r>
              <a:rPr lang="nb-NO" dirty="0"/>
              <a:t>CART - </a:t>
            </a:r>
            <a:r>
              <a:rPr lang="nb-NO" dirty="0" err="1"/>
              <a:t>Classification</a:t>
            </a:r>
            <a:r>
              <a:rPr lang="nb-NO" dirty="0"/>
              <a:t> and </a:t>
            </a:r>
            <a:r>
              <a:rPr lang="nb-NO" dirty="0" err="1"/>
              <a:t>Regression</a:t>
            </a:r>
            <a:r>
              <a:rPr lang="nb-NO" dirty="0"/>
              <a:t> </a:t>
            </a:r>
            <a:r>
              <a:rPr lang="nb-NO" dirty="0" err="1"/>
              <a:t>Trees</a:t>
            </a:r>
            <a:endParaRPr lang="nb-NO" dirty="0"/>
          </a:p>
          <a:p>
            <a:pPr marL="0" indent="0">
              <a:buNone/>
            </a:pPr>
            <a:r>
              <a:rPr lang="nb-NO" dirty="0"/>
              <a:t>I </a:t>
            </a:r>
            <a:r>
              <a:rPr lang="nb-NO" dirty="0" err="1"/>
              <a:t>simputation</a:t>
            </a:r>
            <a:r>
              <a:rPr lang="nb-NO" dirty="0"/>
              <a:t>:</a:t>
            </a:r>
          </a:p>
          <a:p>
            <a:r>
              <a:rPr lang="nb-NO" dirty="0"/>
              <a:t>CART </a:t>
            </a:r>
            <a:r>
              <a:rPr lang="nb-NO" dirty="0" err="1"/>
              <a:t>models</a:t>
            </a:r>
            <a:r>
              <a:rPr lang="nb-NO" dirty="0"/>
              <a:t> (</a:t>
            </a:r>
            <a:r>
              <a:rPr lang="nb-NO" dirty="0" err="1"/>
              <a:t>decision</a:t>
            </a:r>
            <a:r>
              <a:rPr lang="nb-NO" dirty="0"/>
              <a:t> </a:t>
            </a:r>
            <a:r>
              <a:rPr lang="nb-NO" dirty="0" err="1"/>
              <a:t>trees</a:t>
            </a:r>
            <a:r>
              <a:rPr lang="nb-NO" dirty="0"/>
              <a:t>) (</a:t>
            </a:r>
            <a:r>
              <a:rPr lang="nb-NO" b="1" dirty="0"/>
              <a:t>_</a:t>
            </a:r>
            <a:r>
              <a:rPr lang="nb-NO" b="1" dirty="0" err="1"/>
              <a:t>cart</a:t>
            </a:r>
            <a:r>
              <a:rPr lang="nb-NO" dirty="0"/>
              <a:t>)</a:t>
            </a:r>
          </a:p>
          <a:p>
            <a:r>
              <a:rPr lang="nb-NO" dirty="0"/>
              <a:t>Random </a:t>
            </a:r>
            <a:r>
              <a:rPr lang="nb-NO" dirty="0" err="1"/>
              <a:t>forest</a:t>
            </a:r>
            <a:r>
              <a:rPr lang="nb-NO" dirty="0"/>
              <a:t> (</a:t>
            </a:r>
            <a:r>
              <a:rPr lang="nb-NO" b="1" dirty="0"/>
              <a:t>_</a:t>
            </a:r>
            <a:r>
              <a:rPr lang="nb-NO" b="1" dirty="0" err="1"/>
              <a:t>rf</a:t>
            </a:r>
            <a:r>
              <a:rPr lang="nb-NO" dirty="0"/>
              <a:t>) </a:t>
            </a:r>
          </a:p>
          <a:p>
            <a:pPr marL="0" indent="0">
              <a:buNone/>
            </a:pPr>
            <a:r>
              <a:rPr lang="nb-NO" dirty="0"/>
              <a:t>Fin forklaring av modellene:</a:t>
            </a:r>
          </a:p>
          <a:p>
            <a:pPr marL="0" indent="0">
              <a:buNone/>
            </a:pPr>
            <a:r>
              <a:rPr lang="nb-NO" dirty="0">
                <a:hlinkClick r:id="rId4"/>
              </a:rPr>
              <a:t>https://mlcourse.ai/articles/topic3-dt-knn/</a:t>
            </a:r>
          </a:p>
          <a:p>
            <a:pPr marL="0" indent="0">
              <a:buNone/>
            </a:pPr>
            <a:r>
              <a:rPr lang="nb-NO" dirty="0">
                <a:hlinkClick r:id="rId4"/>
              </a:rPr>
              <a:t>https://www.youtube.com/watch?v=g9c66TUylZ4</a:t>
            </a:r>
            <a:r>
              <a:rPr lang="nb-NO" dirty="0"/>
              <a:t> </a:t>
            </a:r>
          </a:p>
          <a:p>
            <a:endParaRPr lang="nb-NO" dirty="0"/>
          </a:p>
        </p:txBody>
      </p:sp>
    </p:spTree>
    <p:extLst>
      <p:ext uri="{BB962C8B-B14F-4D97-AF65-F5344CB8AC3E}">
        <p14:creationId xmlns:p14="http://schemas.microsoft.com/office/powerpoint/2010/main" val="4248720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F603-6F7A-4D89-B205-FC1B96CA1D2D}"/>
              </a:ext>
            </a:extLst>
          </p:cNvPr>
          <p:cNvSpPr>
            <a:spLocks noGrp="1"/>
          </p:cNvSpPr>
          <p:nvPr>
            <p:ph type="title"/>
          </p:nvPr>
        </p:nvSpPr>
        <p:spPr/>
        <p:txBody>
          <a:bodyPr/>
          <a:lstStyle/>
          <a:p>
            <a:r>
              <a:rPr lang="nb-NO" dirty="0" err="1"/>
              <a:t>Predictive</a:t>
            </a:r>
            <a:r>
              <a:rPr lang="nb-NO" dirty="0"/>
              <a:t> </a:t>
            </a:r>
            <a:r>
              <a:rPr lang="nb-NO" dirty="0" err="1"/>
              <a:t>mean</a:t>
            </a:r>
            <a:r>
              <a:rPr lang="nb-NO" dirty="0"/>
              <a:t> matching</a:t>
            </a:r>
          </a:p>
        </p:txBody>
      </p:sp>
      <p:pic>
        <p:nvPicPr>
          <p:cNvPr id="6" name="Picture 5">
            <a:extLst>
              <a:ext uri="{FF2B5EF4-FFF2-40B4-BE49-F238E27FC236}">
                <a16:creationId xmlns:a16="http://schemas.microsoft.com/office/drawing/2014/main" id="{05D24836-D39A-40FD-8E47-CF8FB6880F47}"/>
              </a:ext>
            </a:extLst>
          </p:cNvPr>
          <p:cNvPicPr>
            <a:picLocks noChangeAspect="1"/>
          </p:cNvPicPr>
          <p:nvPr/>
        </p:nvPicPr>
        <p:blipFill>
          <a:blip r:embed="rId3"/>
          <a:stretch>
            <a:fillRect/>
          </a:stretch>
        </p:blipFill>
        <p:spPr>
          <a:xfrm>
            <a:off x="1219359" y="1777251"/>
            <a:ext cx="5533866" cy="4063787"/>
          </a:xfrm>
          <a:prstGeom prst="rect">
            <a:avLst/>
          </a:prstGeom>
        </p:spPr>
      </p:pic>
      <p:sp>
        <p:nvSpPr>
          <p:cNvPr id="7" name="Rectangle 6">
            <a:extLst>
              <a:ext uri="{FF2B5EF4-FFF2-40B4-BE49-F238E27FC236}">
                <a16:creationId xmlns:a16="http://schemas.microsoft.com/office/drawing/2014/main" id="{3B84091A-3171-4EDC-B31D-65AD3D4447B1}"/>
              </a:ext>
            </a:extLst>
          </p:cNvPr>
          <p:cNvSpPr/>
          <p:nvPr/>
        </p:nvSpPr>
        <p:spPr>
          <a:xfrm>
            <a:off x="1219359" y="5925963"/>
            <a:ext cx="3557384" cy="230832"/>
          </a:xfrm>
          <a:prstGeom prst="rect">
            <a:avLst/>
          </a:prstGeom>
        </p:spPr>
        <p:txBody>
          <a:bodyPr wrap="none">
            <a:spAutoFit/>
          </a:bodyPr>
          <a:lstStyle/>
          <a:p>
            <a:r>
              <a:rPr lang="nb-NO" dirty="0"/>
              <a:t>Bildets kilde: https://www.youtube.com/watch?v=tUuS10HtadQ</a:t>
            </a:r>
          </a:p>
        </p:txBody>
      </p:sp>
    </p:spTree>
    <p:extLst>
      <p:ext uri="{BB962C8B-B14F-4D97-AF65-F5344CB8AC3E}">
        <p14:creationId xmlns:p14="http://schemas.microsoft.com/office/powerpoint/2010/main" val="2193700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F10F-4763-481D-9418-52514BD52106}"/>
              </a:ext>
            </a:extLst>
          </p:cNvPr>
          <p:cNvSpPr>
            <a:spLocks noGrp="1"/>
          </p:cNvSpPr>
          <p:nvPr>
            <p:ph type="ctrTitle"/>
          </p:nvPr>
        </p:nvSpPr>
        <p:spPr/>
        <p:txBody>
          <a:bodyPr>
            <a:normAutofit fontScale="90000"/>
          </a:bodyPr>
          <a:lstStyle/>
          <a:p>
            <a:r>
              <a:rPr lang="nb-NO"/>
              <a:t>Hva er imputering og hvorfor den trenges?</a:t>
            </a:r>
            <a:endParaRPr lang="nb-NO" dirty="0"/>
          </a:p>
        </p:txBody>
      </p:sp>
    </p:spTree>
    <p:extLst>
      <p:ext uri="{BB962C8B-B14F-4D97-AF65-F5344CB8AC3E}">
        <p14:creationId xmlns:p14="http://schemas.microsoft.com/office/powerpoint/2010/main" val="2190181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F603-6F7A-4D89-B205-FC1B96CA1D2D}"/>
              </a:ext>
            </a:extLst>
          </p:cNvPr>
          <p:cNvSpPr>
            <a:spLocks noGrp="1"/>
          </p:cNvSpPr>
          <p:nvPr>
            <p:ph type="title"/>
          </p:nvPr>
        </p:nvSpPr>
        <p:spPr/>
        <p:txBody>
          <a:bodyPr/>
          <a:lstStyle/>
          <a:p>
            <a:r>
              <a:rPr lang="nb-NO" dirty="0" err="1"/>
              <a:t>Predictive</a:t>
            </a:r>
            <a:r>
              <a:rPr lang="nb-NO" dirty="0"/>
              <a:t> </a:t>
            </a:r>
            <a:r>
              <a:rPr lang="nb-NO" dirty="0" err="1"/>
              <a:t>mean</a:t>
            </a:r>
            <a:r>
              <a:rPr lang="nb-NO" dirty="0"/>
              <a:t> matching</a:t>
            </a:r>
          </a:p>
        </p:txBody>
      </p:sp>
      <p:sp>
        <p:nvSpPr>
          <p:cNvPr id="5" name="Content Placeholder 4">
            <a:extLst>
              <a:ext uri="{FF2B5EF4-FFF2-40B4-BE49-F238E27FC236}">
                <a16:creationId xmlns:a16="http://schemas.microsoft.com/office/drawing/2014/main" id="{A76637E9-CCBD-409F-806A-B9F0F92D7F24}"/>
              </a:ext>
            </a:extLst>
          </p:cNvPr>
          <p:cNvSpPr>
            <a:spLocks noGrp="1"/>
          </p:cNvSpPr>
          <p:nvPr>
            <p:ph sz="quarter" idx="11"/>
          </p:nvPr>
        </p:nvSpPr>
        <p:spPr/>
        <p:txBody>
          <a:bodyPr/>
          <a:lstStyle/>
          <a:p>
            <a:endParaRPr lang="nb-NO"/>
          </a:p>
        </p:txBody>
      </p:sp>
      <p:sp>
        <p:nvSpPr>
          <p:cNvPr id="7" name="Rectangle 6">
            <a:extLst>
              <a:ext uri="{FF2B5EF4-FFF2-40B4-BE49-F238E27FC236}">
                <a16:creationId xmlns:a16="http://schemas.microsoft.com/office/drawing/2014/main" id="{3B84091A-3171-4EDC-B31D-65AD3D4447B1}"/>
              </a:ext>
            </a:extLst>
          </p:cNvPr>
          <p:cNvSpPr/>
          <p:nvPr/>
        </p:nvSpPr>
        <p:spPr>
          <a:xfrm>
            <a:off x="1476374" y="5936327"/>
            <a:ext cx="3557384" cy="230832"/>
          </a:xfrm>
          <a:prstGeom prst="rect">
            <a:avLst/>
          </a:prstGeom>
        </p:spPr>
        <p:txBody>
          <a:bodyPr wrap="none">
            <a:spAutoFit/>
          </a:bodyPr>
          <a:lstStyle/>
          <a:p>
            <a:r>
              <a:rPr lang="nb-NO" dirty="0"/>
              <a:t>Bildets kilde: https://www.youtube.com/watch?v=tUuS10HtadQ</a:t>
            </a:r>
          </a:p>
        </p:txBody>
      </p:sp>
      <p:pic>
        <p:nvPicPr>
          <p:cNvPr id="3" name="Picture 2">
            <a:extLst>
              <a:ext uri="{FF2B5EF4-FFF2-40B4-BE49-F238E27FC236}">
                <a16:creationId xmlns:a16="http://schemas.microsoft.com/office/drawing/2014/main" id="{C1A76CA3-B156-4EE4-8A7B-D8325F7B6FA3}"/>
              </a:ext>
            </a:extLst>
          </p:cNvPr>
          <p:cNvPicPr>
            <a:picLocks noChangeAspect="1"/>
          </p:cNvPicPr>
          <p:nvPr/>
        </p:nvPicPr>
        <p:blipFill>
          <a:blip r:embed="rId3"/>
          <a:stretch>
            <a:fillRect/>
          </a:stretch>
        </p:blipFill>
        <p:spPr>
          <a:xfrm>
            <a:off x="1219359" y="1766887"/>
            <a:ext cx="9097799" cy="3978862"/>
          </a:xfrm>
          <a:prstGeom prst="rect">
            <a:avLst/>
          </a:prstGeom>
        </p:spPr>
      </p:pic>
    </p:spTree>
    <p:extLst>
      <p:ext uri="{BB962C8B-B14F-4D97-AF65-F5344CB8AC3E}">
        <p14:creationId xmlns:p14="http://schemas.microsoft.com/office/powerpoint/2010/main" val="3668258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423D6-945F-4848-AA74-5C9BC7401B75}"/>
              </a:ext>
            </a:extLst>
          </p:cNvPr>
          <p:cNvSpPr>
            <a:spLocks noGrp="1"/>
          </p:cNvSpPr>
          <p:nvPr>
            <p:ph type="title"/>
          </p:nvPr>
        </p:nvSpPr>
        <p:spPr/>
        <p:txBody>
          <a:bodyPr/>
          <a:lstStyle/>
          <a:p>
            <a:r>
              <a:rPr lang="nb-NO" dirty="0" err="1"/>
              <a:t>Predictive</a:t>
            </a:r>
            <a:r>
              <a:rPr lang="nb-NO" dirty="0"/>
              <a:t> </a:t>
            </a:r>
            <a:r>
              <a:rPr lang="nb-NO" dirty="0" err="1"/>
              <a:t>mean</a:t>
            </a:r>
            <a:r>
              <a:rPr lang="nb-NO" dirty="0"/>
              <a:t> matching</a:t>
            </a:r>
          </a:p>
        </p:txBody>
      </p:sp>
      <p:pic>
        <p:nvPicPr>
          <p:cNvPr id="4" name="Content Placeholder 3">
            <a:extLst>
              <a:ext uri="{FF2B5EF4-FFF2-40B4-BE49-F238E27FC236}">
                <a16:creationId xmlns:a16="http://schemas.microsoft.com/office/drawing/2014/main" id="{BB83D60E-83F9-4F15-ABBD-35C24FBCD22A}"/>
              </a:ext>
            </a:extLst>
          </p:cNvPr>
          <p:cNvPicPr>
            <a:picLocks noGrp="1" noChangeAspect="1"/>
          </p:cNvPicPr>
          <p:nvPr>
            <p:ph sz="quarter" idx="11"/>
          </p:nvPr>
        </p:nvPicPr>
        <p:blipFill>
          <a:blip r:embed="rId3"/>
          <a:stretch>
            <a:fillRect/>
          </a:stretch>
        </p:blipFill>
        <p:spPr>
          <a:xfrm>
            <a:off x="2225284" y="1862138"/>
            <a:ext cx="7639832" cy="3978275"/>
          </a:xfrm>
          <a:prstGeom prst="rect">
            <a:avLst/>
          </a:prstGeom>
        </p:spPr>
      </p:pic>
      <p:sp>
        <p:nvSpPr>
          <p:cNvPr id="5" name="Rectangle 4">
            <a:extLst>
              <a:ext uri="{FF2B5EF4-FFF2-40B4-BE49-F238E27FC236}">
                <a16:creationId xmlns:a16="http://schemas.microsoft.com/office/drawing/2014/main" id="{F501B10C-5C37-4A71-82F5-98DA77F19813}"/>
              </a:ext>
            </a:extLst>
          </p:cNvPr>
          <p:cNvSpPr/>
          <p:nvPr/>
        </p:nvSpPr>
        <p:spPr>
          <a:xfrm>
            <a:off x="2478136" y="5840413"/>
            <a:ext cx="3643946" cy="230832"/>
          </a:xfrm>
          <a:prstGeom prst="rect">
            <a:avLst/>
          </a:prstGeom>
        </p:spPr>
        <p:txBody>
          <a:bodyPr wrap="none">
            <a:spAutoFit/>
          </a:bodyPr>
          <a:lstStyle/>
          <a:p>
            <a:r>
              <a:rPr lang="nb-NO" dirty="0" err="1"/>
              <a:t>Kildet</a:t>
            </a:r>
            <a:r>
              <a:rPr lang="nb-NO" dirty="0"/>
              <a:t> av bildet: https://stefvanbuuren.name/fimd/sec-pmm.html</a:t>
            </a:r>
          </a:p>
        </p:txBody>
      </p:sp>
    </p:spTree>
    <p:extLst>
      <p:ext uri="{BB962C8B-B14F-4D97-AF65-F5344CB8AC3E}">
        <p14:creationId xmlns:p14="http://schemas.microsoft.com/office/powerpoint/2010/main" val="3466383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F20F-DCC9-4203-AC21-0EA171E7E3CC}"/>
              </a:ext>
            </a:extLst>
          </p:cNvPr>
          <p:cNvSpPr>
            <a:spLocks noGrp="1"/>
          </p:cNvSpPr>
          <p:nvPr>
            <p:ph type="title"/>
          </p:nvPr>
        </p:nvSpPr>
        <p:spPr>
          <a:xfrm>
            <a:off x="574964" y="343229"/>
            <a:ext cx="9651619" cy="1311128"/>
          </a:xfrm>
        </p:spPr>
        <p:txBody>
          <a:bodyPr/>
          <a:lstStyle/>
          <a:p>
            <a:r>
              <a:rPr lang="nb-NO" dirty="0"/>
              <a:t>Hvorfor </a:t>
            </a:r>
            <a:r>
              <a:rPr lang="nb-NO" i="1" dirty="0" err="1"/>
              <a:t>simputation</a:t>
            </a:r>
            <a:r>
              <a:rPr lang="nb-NO" dirty="0"/>
              <a:t>?</a:t>
            </a:r>
          </a:p>
        </p:txBody>
      </p:sp>
      <p:sp>
        <p:nvSpPr>
          <p:cNvPr id="3" name="Content Placeholder 2">
            <a:extLst>
              <a:ext uri="{FF2B5EF4-FFF2-40B4-BE49-F238E27FC236}">
                <a16:creationId xmlns:a16="http://schemas.microsoft.com/office/drawing/2014/main" id="{13149504-B128-46A5-86CD-A1F3C6B619C3}"/>
              </a:ext>
            </a:extLst>
          </p:cNvPr>
          <p:cNvSpPr>
            <a:spLocks noGrp="1"/>
          </p:cNvSpPr>
          <p:nvPr>
            <p:ph sz="quarter" idx="11"/>
          </p:nvPr>
        </p:nvSpPr>
        <p:spPr>
          <a:xfrm>
            <a:off x="581891" y="1569027"/>
            <a:ext cx="11035145" cy="4687394"/>
          </a:xfrm>
        </p:spPr>
        <p:txBody>
          <a:bodyPr/>
          <a:lstStyle/>
          <a:p>
            <a:pPr marL="0" indent="0">
              <a:buNone/>
            </a:pPr>
            <a:r>
              <a:rPr lang="nb-NO" sz="2000" dirty="0"/>
              <a:t>Flere pakker for imputering (</a:t>
            </a:r>
            <a:r>
              <a:rPr lang="nb-NO" sz="2000" dirty="0" err="1"/>
              <a:t>mice</a:t>
            </a:r>
            <a:r>
              <a:rPr lang="nb-NO" sz="2000" dirty="0"/>
              <a:t>, VIM, Amelia, mi, …), men:</a:t>
            </a:r>
          </a:p>
          <a:p>
            <a:pPr marL="0" indent="0">
              <a:buNone/>
            </a:pPr>
            <a:endParaRPr lang="nb-NO" sz="2000" dirty="0"/>
          </a:p>
          <a:p>
            <a:r>
              <a:rPr lang="nb-NO" dirty="0" err="1"/>
              <a:t>Simputation</a:t>
            </a:r>
            <a:r>
              <a:rPr lang="nb-NO" dirty="0"/>
              <a:t> gir et </a:t>
            </a:r>
            <a:r>
              <a:rPr lang="nb-NO" i="1" dirty="0"/>
              <a:t>uniformt grensesnitt </a:t>
            </a:r>
            <a:r>
              <a:rPr lang="nb-NO" dirty="0"/>
              <a:t>for </a:t>
            </a:r>
            <a:r>
              <a:rPr lang="nb-NO" i="1" dirty="0"/>
              <a:t>ofte brukt metoder </a:t>
            </a:r>
          </a:p>
          <a:p>
            <a:r>
              <a:rPr lang="nb-NO" dirty="0" err="1"/>
              <a:t>Simputation</a:t>
            </a:r>
            <a:r>
              <a:rPr lang="nb-NO" dirty="0"/>
              <a:t> En pakke for å gjøre </a:t>
            </a:r>
            <a:r>
              <a:rPr lang="nb-NO" dirty="0" err="1"/>
              <a:t>imputasjon</a:t>
            </a:r>
            <a:r>
              <a:rPr lang="nb-NO" dirty="0"/>
              <a:t> enklere!</a:t>
            </a:r>
          </a:p>
          <a:p>
            <a:pPr marL="0" indent="0">
              <a:buNone/>
            </a:pPr>
            <a:endParaRPr lang="nb-NO" dirty="0"/>
          </a:p>
          <a:p>
            <a:pPr marL="0" indent="0">
              <a:spcAft>
                <a:spcPts val="0"/>
              </a:spcAft>
              <a:buNone/>
            </a:pPr>
            <a:r>
              <a:rPr lang="nb-NO" sz="2000" dirty="0"/>
              <a:t>Laget av Mark van der </a:t>
            </a:r>
            <a:r>
              <a:rPr lang="nb-NO" sz="2000" dirty="0" err="1"/>
              <a:t>Loo</a:t>
            </a:r>
            <a:r>
              <a:rPr lang="nb-NO" sz="2000" dirty="0"/>
              <a:t> and Edwin de </a:t>
            </a:r>
            <a:r>
              <a:rPr lang="nb-NO" sz="2000" dirty="0" err="1"/>
              <a:t>Jonge</a:t>
            </a:r>
            <a:r>
              <a:rPr lang="nb-NO" sz="2000" dirty="0"/>
              <a:t>, </a:t>
            </a:r>
            <a:r>
              <a:rPr lang="nb-NO" sz="2000" dirty="0" err="1"/>
              <a:t>Statistics</a:t>
            </a:r>
            <a:r>
              <a:rPr lang="nb-NO" sz="2000" dirty="0"/>
              <a:t> </a:t>
            </a:r>
            <a:r>
              <a:rPr lang="nb-NO" sz="2000" dirty="0" err="1"/>
              <a:t>Netherlands</a:t>
            </a:r>
            <a:endParaRPr lang="nb-NO" sz="2000" dirty="0"/>
          </a:p>
          <a:p>
            <a:pPr marL="0" indent="0">
              <a:spcAft>
                <a:spcPts val="0"/>
              </a:spcAft>
              <a:buNone/>
            </a:pPr>
            <a:r>
              <a:rPr lang="nb-NO" sz="2000" dirty="0"/>
              <a:t>Mer info:</a:t>
            </a:r>
            <a:r>
              <a:rPr lang="nb-NO" sz="2000" dirty="0">
                <a:hlinkClick r:id="rId3"/>
              </a:rPr>
              <a:t> https://cran.r-project.org/web/packages/simputation/vignettes/intro.html</a:t>
            </a:r>
            <a:endParaRPr lang="nb-NO" sz="2000" dirty="0"/>
          </a:p>
          <a:p>
            <a:pPr marL="0" indent="0">
              <a:spcAft>
                <a:spcPts val="0"/>
              </a:spcAft>
              <a:buNone/>
            </a:pPr>
            <a:r>
              <a:rPr lang="nb-NO" sz="2000" dirty="0"/>
              <a:t>og: </a:t>
            </a:r>
            <a:r>
              <a:rPr lang="nb-NO" sz="2000" dirty="0">
                <a:hlinkClick r:id="rId4"/>
              </a:rPr>
              <a:t>https://cran.r-project.org/web/packages/simputation/simputation.pdf</a:t>
            </a:r>
            <a:r>
              <a:rPr lang="nb-NO" sz="2000" dirty="0"/>
              <a:t> </a:t>
            </a:r>
          </a:p>
          <a:p>
            <a:pPr marL="0" indent="0">
              <a:spcAft>
                <a:spcPts val="0"/>
              </a:spcAft>
              <a:buNone/>
            </a:pPr>
            <a:endParaRPr lang="nb-NO" sz="2000" dirty="0"/>
          </a:p>
          <a:p>
            <a:pPr marL="0" indent="0">
              <a:buNone/>
            </a:pPr>
            <a:endParaRPr lang="nb-NO" dirty="0"/>
          </a:p>
        </p:txBody>
      </p:sp>
    </p:spTree>
    <p:extLst>
      <p:ext uri="{BB962C8B-B14F-4D97-AF65-F5344CB8AC3E}">
        <p14:creationId xmlns:p14="http://schemas.microsoft.com/office/powerpoint/2010/main" val="2055948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1EC2B1D-FC51-49FE-96C2-B189CC3335A6}"/>
              </a:ext>
            </a:extLst>
          </p:cNvPr>
          <p:cNvSpPr>
            <a:spLocks noGrp="1"/>
          </p:cNvSpPr>
          <p:nvPr>
            <p:ph type="title"/>
          </p:nvPr>
        </p:nvSpPr>
        <p:spPr/>
        <p:txBody>
          <a:bodyPr/>
          <a:lstStyle/>
          <a:p>
            <a:r>
              <a:rPr lang="en-US" dirty="0" err="1"/>
              <a:t>Tilgjengelige</a:t>
            </a:r>
            <a:r>
              <a:rPr lang="en-US" dirty="0"/>
              <a:t> </a:t>
            </a:r>
            <a:r>
              <a:rPr lang="en-US" dirty="0" err="1"/>
              <a:t>imputerings</a:t>
            </a:r>
            <a:r>
              <a:rPr lang="en-US" dirty="0"/>
              <a:t> </a:t>
            </a:r>
            <a:r>
              <a:rPr lang="en-US" dirty="0" err="1"/>
              <a:t>metoder</a:t>
            </a:r>
            <a:r>
              <a:rPr lang="en-US" dirty="0"/>
              <a:t> </a:t>
            </a:r>
            <a:r>
              <a:rPr lang="en-US" dirty="0" err="1"/>
              <a:t>i</a:t>
            </a:r>
            <a:r>
              <a:rPr lang="en-US" dirty="0"/>
              <a:t> </a:t>
            </a:r>
            <a:r>
              <a:rPr lang="en-US" i="1" dirty="0" err="1"/>
              <a:t>simputation</a:t>
            </a:r>
            <a:endParaRPr lang="nb-NO" i="1" dirty="0"/>
          </a:p>
        </p:txBody>
      </p:sp>
      <p:sp>
        <p:nvSpPr>
          <p:cNvPr id="3" name="Plassholder for innhold 2">
            <a:extLst>
              <a:ext uri="{FF2B5EF4-FFF2-40B4-BE49-F238E27FC236}">
                <a16:creationId xmlns:a16="http://schemas.microsoft.com/office/drawing/2014/main" id="{39C5606A-1D77-4D66-ABFB-866E15DB3FFF}"/>
              </a:ext>
            </a:extLst>
          </p:cNvPr>
          <p:cNvSpPr>
            <a:spLocks noGrp="1"/>
          </p:cNvSpPr>
          <p:nvPr>
            <p:ph sz="quarter" idx="14"/>
          </p:nvPr>
        </p:nvSpPr>
        <p:spPr>
          <a:xfrm>
            <a:off x="657154" y="1413419"/>
            <a:ext cx="5246341" cy="4226856"/>
          </a:xfrm>
        </p:spPr>
        <p:txBody>
          <a:bodyPr/>
          <a:lstStyle/>
          <a:p>
            <a:pPr marL="0" indent="0">
              <a:buNone/>
            </a:pPr>
            <a:r>
              <a:rPr lang="nb-NO" sz="1600" b="1" dirty="0"/>
              <a:t>Regresjons-imputering</a:t>
            </a:r>
          </a:p>
          <a:p>
            <a:r>
              <a:rPr lang="nb-NO" sz="1400" dirty="0"/>
              <a:t>linear </a:t>
            </a:r>
            <a:r>
              <a:rPr lang="nb-NO" sz="1400" dirty="0" err="1"/>
              <a:t>regression</a:t>
            </a:r>
            <a:r>
              <a:rPr lang="nb-NO" sz="1400" dirty="0"/>
              <a:t> (</a:t>
            </a:r>
            <a:r>
              <a:rPr lang="nb-NO" sz="1400" b="1" dirty="0"/>
              <a:t>_lm</a:t>
            </a:r>
            <a:r>
              <a:rPr lang="nb-NO" sz="1400" dirty="0"/>
              <a:t>)</a:t>
            </a:r>
          </a:p>
          <a:p>
            <a:r>
              <a:rPr lang="nb-NO" sz="1400" dirty="0"/>
              <a:t>robust linear </a:t>
            </a:r>
            <a:r>
              <a:rPr lang="nb-NO" sz="1400" dirty="0" err="1"/>
              <a:t>regression</a:t>
            </a:r>
            <a:r>
              <a:rPr lang="nb-NO" sz="1400" dirty="0"/>
              <a:t> (</a:t>
            </a:r>
            <a:r>
              <a:rPr lang="nb-NO" sz="1400" b="1" dirty="0"/>
              <a:t>_</a:t>
            </a:r>
            <a:r>
              <a:rPr lang="nb-NO" sz="1400" b="1" dirty="0" err="1"/>
              <a:t>rlm</a:t>
            </a:r>
            <a:r>
              <a:rPr lang="nb-NO" sz="1400" dirty="0"/>
              <a:t>)</a:t>
            </a:r>
          </a:p>
          <a:p>
            <a:r>
              <a:rPr lang="nb-NO" sz="1400" dirty="0" err="1"/>
              <a:t>ridge</a:t>
            </a:r>
            <a:r>
              <a:rPr lang="nb-NO" sz="1400" dirty="0"/>
              <a:t>/</a:t>
            </a:r>
            <a:r>
              <a:rPr lang="nb-NO" sz="1400" dirty="0" err="1"/>
              <a:t>elasticnet</a:t>
            </a:r>
            <a:r>
              <a:rPr lang="nb-NO" sz="1400" dirty="0"/>
              <a:t>/lasso </a:t>
            </a:r>
            <a:r>
              <a:rPr lang="nb-NO" sz="1400" dirty="0" err="1"/>
              <a:t>regression</a:t>
            </a:r>
            <a:r>
              <a:rPr lang="nb-NO" sz="1400" dirty="0"/>
              <a:t> (</a:t>
            </a:r>
            <a:r>
              <a:rPr lang="nb-NO" sz="1400" b="1" dirty="0"/>
              <a:t>_en</a:t>
            </a:r>
            <a:r>
              <a:rPr lang="nb-NO" sz="1400" dirty="0"/>
              <a:t>)</a:t>
            </a:r>
          </a:p>
          <a:p>
            <a:r>
              <a:rPr lang="nb-NO" sz="1400" dirty="0"/>
              <a:t>CART </a:t>
            </a:r>
            <a:r>
              <a:rPr lang="nb-NO" sz="1400" dirty="0" err="1"/>
              <a:t>models</a:t>
            </a:r>
            <a:r>
              <a:rPr lang="nb-NO" sz="1400" dirty="0"/>
              <a:t> (</a:t>
            </a:r>
            <a:r>
              <a:rPr lang="nb-NO" sz="1400" dirty="0" err="1"/>
              <a:t>decision</a:t>
            </a:r>
            <a:r>
              <a:rPr lang="nb-NO" sz="1400" dirty="0"/>
              <a:t> </a:t>
            </a:r>
            <a:r>
              <a:rPr lang="nb-NO" sz="1400" dirty="0" err="1"/>
              <a:t>trees</a:t>
            </a:r>
            <a:r>
              <a:rPr lang="nb-NO" sz="1400" dirty="0"/>
              <a:t>) (</a:t>
            </a:r>
            <a:r>
              <a:rPr lang="nb-NO" sz="1400" b="1" dirty="0"/>
              <a:t>_</a:t>
            </a:r>
            <a:r>
              <a:rPr lang="nb-NO" sz="1400" b="1" dirty="0" err="1"/>
              <a:t>cart</a:t>
            </a:r>
            <a:r>
              <a:rPr lang="nb-NO" sz="1400" dirty="0"/>
              <a:t>)</a:t>
            </a:r>
          </a:p>
          <a:p>
            <a:r>
              <a:rPr lang="nb-NO" sz="1400" dirty="0"/>
              <a:t>Random </a:t>
            </a:r>
            <a:r>
              <a:rPr lang="nb-NO" sz="1400" dirty="0" err="1"/>
              <a:t>forest</a:t>
            </a:r>
            <a:r>
              <a:rPr lang="nb-NO" sz="1400" dirty="0"/>
              <a:t> (</a:t>
            </a:r>
            <a:r>
              <a:rPr lang="nb-NO" sz="1400" b="1" dirty="0"/>
              <a:t>_</a:t>
            </a:r>
            <a:r>
              <a:rPr lang="nb-NO" sz="1400" b="1" dirty="0" err="1"/>
              <a:t>rf</a:t>
            </a:r>
            <a:r>
              <a:rPr lang="nb-NO" sz="1400" dirty="0"/>
              <a:t>)</a:t>
            </a:r>
          </a:p>
          <a:p>
            <a:pPr marL="0" indent="0">
              <a:buNone/>
            </a:pPr>
            <a:r>
              <a:rPr lang="nb-NO" sz="1600" b="1" dirty="0" err="1"/>
              <a:t>Multivariate</a:t>
            </a:r>
            <a:r>
              <a:rPr lang="nb-NO" sz="1600" b="1" dirty="0"/>
              <a:t> imputering</a:t>
            </a:r>
          </a:p>
          <a:p>
            <a:r>
              <a:rPr lang="nb-NO" sz="1400" dirty="0" err="1"/>
              <a:t>Imputation</a:t>
            </a:r>
            <a:r>
              <a:rPr lang="nb-NO" sz="1400" dirty="0"/>
              <a:t> </a:t>
            </a:r>
            <a:r>
              <a:rPr lang="nb-NO" sz="1400" dirty="0" err="1"/>
              <a:t>based</a:t>
            </a:r>
            <a:r>
              <a:rPr lang="nb-NO" sz="1400" dirty="0"/>
              <a:t> </a:t>
            </a:r>
            <a:r>
              <a:rPr lang="nb-NO" sz="1400" dirty="0" err="1"/>
              <a:t>on</a:t>
            </a:r>
            <a:r>
              <a:rPr lang="nb-NO" sz="1400" dirty="0"/>
              <a:t> </a:t>
            </a:r>
            <a:r>
              <a:rPr lang="nb-NO" sz="1400" dirty="0" err="1"/>
              <a:t>the</a:t>
            </a:r>
            <a:r>
              <a:rPr lang="nb-NO" sz="1400" dirty="0"/>
              <a:t> </a:t>
            </a:r>
            <a:r>
              <a:rPr lang="nb-NO" sz="1400" dirty="0" err="1"/>
              <a:t>expectation-maximization</a:t>
            </a:r>
            <a:r>
              <a:rPr lang="nb-NO" sz="1400" dirty="0"/>
              <a:t> </a:t>
            </a:r>
            <a:r>
              <a:rPr lang="nb-NO" sz="1400" dirty="0" err="1"/>
              <a:t>algorithm</a:t>
            </a:r>
            <a:r>
              <a:rPr lang="nb-NO" sz="1400" dirty="0"/>
              <a:t> (</a:t>
            </a:r>
            <a:r>
              <a:rPr lang="nb-NO" sz="1400" b="1" dirty="0"/>
              <a:t>_em</a:t>
            </a:r>
            <a:r>
              <a:rPr lang="nb-NO" sz="1400" dirty="0"/>
              <a:t>)</a:t>
            </a:r>
          </a:p>
          <a:p>
            <a:r>
              <a:rPr lang="nb-NO" sz="1400" dirty="0" err="1"/>
              <a:t>missForest</a:t>
            </a:r>
            <a:r>
              <a:rPr lang="nb-NO" sz="1400" dirty="0"/>
              <a:t> (=iterative random </a:t>
            </a:r>
            <a:r>
              <a:rPr lang="nb-NO" sz="1400" dirty="0" err="1"/>
              <a:t>forest</a:t>
            </a:r>
            <a:r>
              <a:rPr lang="nb-NO" sz="1400" dirty="0"/>
              <a:t> </a:t>
            </a:r>
            <a:r>
              <a:rPr lang="nb-NO" sz="1400" dirty="0" err="1"/>
              <a:t>imputation</a:t>
            </a:r>
            <a:r>
              <a:rPr lang="nb-NO" sz="1400" dirty="0"/>
              <a:t>) (</a:t>
            </a:r>
            <a:r>
              <a:rPr lang="nb-NO" sz="1400" b="1" dirty="0"/>
              <a:t>_</a:t>
            </a:r>
            <a:r>
              <a:rPr lang="nb-NO" sz="1400" b="1" dirty="0" err="1"/>
              <a:t>mf</a:t>
            </a:r>
            <a:r>
              <a:rPr lang="nb-NO" sz="1400" dirty="0"/>
              <a:t>)</a:t>
            </a:r>
          </a:p>
        </p:txBody>
      </p:sp>
      <p:sp>
        <p:nvSpPr>
          <p:cNvPr id="5" name="Plassholder for innhold 4">
            <a:extLst>
              <a:ext uri="{FF2B5EF4-FFF2-40B4-BE49-F238E27FC236}">
                <a16:creationId xmlns:a16="http://schemas.microsoft.com/office/drawing/2014/main" id="{6A114EE0-5F96-47C9-9C81-1D9C6C3F0CB8}"/>
              </a:ext>
            </a:extLst>
          </p:cNvPr>
          <p:cNvSpPr>
            <a:spLocks noGrp="1"/>
          </p:cNvSpPr>
          <p:nvPr>
            <p:ph sz="quarter" idx="15"/>
          </p:nvPr>
        </p:nvSpPr>
        <p:spPr>
          <a:xfrm>
            <a:off x="6096000" y="1413419"/>
            <a:ext cx="5897732" cy="4103369"/>
          </a:xfrm>
        </p:spPr>
        <p:txBody>
          <a:bodyPr/>
          <a:lstStyle/>
          <a:p>
            <a:pPr marL="0" indent="0">
              <a:buNone/>
            </a:pPr>
            <a:r>
              <a:rPr lang="nb-NO" sz="1600" b="1" dirty="0"/>
              <a:t>Hot-</a:t>
            </a:r>
            <a:r>
              <a:rPr lang="nb-NO" sz="1600" b="1" dirty="0" err="1"/>
              <a:t>deck</a:t>
            </a:r>
            <a:r>
              <a:rPr lang="nb-NO" sz="1600" b="1" dirty="0"/>
              <a:t> imputering </a:t>
            </a:r>
          </a:p>
          <a:p>
            <a:r>
              <a:rPr lang="nb-NO" sz="1400" dirty="0"/>
              <a:t>k-nærmest nabo (</a:t>
            </a:r>
            <a:r>
              <a:rPr lang="nb-NO" sz="1400" dirty="0" err="1"/>
              <a:t>based</a:t>
            </a:r>
            <a:r>
              <a:rPr lang="nb-NO" sz="1400" dirty="0"/>
              <a:t> </a:t>
            </a:r>
            <a:r>
              <a:rPr lang="nb-NO" sz="1400" dirty="0" err="1"/>
              <a:t>on</a:t>
            </a:r>
            <a:r>
              <a:rPr lang="nb-NO" sz="1400" dirty="0"/>
              <a:t> </a:t>
            </a:r>
            <a:r>
              <a:rPr lang="nb-NO" sz="1400" dirty="0" err="1"/>
              <a:t>gower's</a:t>
            </a:r>
            <a:r>
              <a:rPr lang="nb-NO" sz="1400" dirty="0"/>
              <a:t> </a:t>
            </a:r>
            <a:r>
              <a:rPr lang="nb-NO" sz="1400" dirty="0" err="1"/>
              <a:t>distance</a:t>
            </a:r>
            <a:r>
              <a:rPr lang="nb-NO" sz="1400" dirty="0"/>
              <a:t>) (</a:t>
            </a:r>
            <a:r>
              <a:rPr lang="nb-NO" sz="1400" b="1" dirty="0"/>
              <a:t>_</a:t>
            </a:r>
            <a:r>
              <a:rPr lang="nb-NO" sz="1400" b="1" dirty="0" err="1"/>
              <a:t>knn</a:t>
            </a:r>
            <a:r>
              <a:rPr lang="nb-NO" sz="1400" dirty="0"/>
              <a:t>)</a:t>
            </a:r>
          </a:p>
          <a:p>
            <a:r>
              <a:rPr lang="nb-NO" sz="1400" dirty="0" err="1"/>
              <a:t>sequential</a:t>
            </a:r>
            <a:r>
              <a:rPr lang="nb-NO" sz="1400" dirty="0"/>
              <a:t> </a:t>
            </a:r>
            <a:r>
              <a:rPr lang="nb-NO" sz="1400" dirty="0" err="1"/>
              <a:t>hotdeck</a:t>
            </a:r>
            <a:r>
              <a:rPr lang="nb-NO" sz="1400" dirty="0"/>
              <a:t> (LOCF, NOCB) (</a:t>
            </a:r>
            <a:r>
              <a:rPr lang="nb-NO" sz="1400" b="1" dirty="0"/>
              <a:t>_</a:t>
            </a:r>
            <a:r>
              <a:rPr lang="nb-NO" sz="1400" b="1" dirty="0" err="1"/>
              <a:t>shd</a:t>
            </a:r>
            <a:r>
              <a:rPr lang="nb-NO" sz="1400" dirty="0"/>
              <a:t>)</a:t>
            </a:r>
          </a:p>
          <a:p>
            <a:r>
              <a:rPr lang="nb-NO" sz="1400" dirty="0"/>
              <a:t>random </a:t>
            </a:r>
            <a:r>
              <a:rPr lang="nb-NO" sz="1400" dirty="0" err="1"/>
              <a:t>hotdeck</a:t>
            </a:r>
            <a:r>
              <a:rPr lang="nb-NO" sz="1400" dirty="0"/>
              <a:t> (</a:t>
            </a:r>
            <a:r>
              <a:rPr lang="nb-NO" sz="1400" b="1" dirty="0"/>
              <a:t>_</a:t>
            </a:r>
            <a:r>
              <a:rPr lang="nb-NO" sz="1400" b="1" dirty="0" err="1"/>
              <a:t>rhd</a:t>
            </a:r>
            <a:r>
              <a:rPr lang="nb-NO" sz="1400" dirty="0"/>
              <a:t>)</a:t>
            </a:r>
          </a:p>
          <a:p>
            <a:r>
              <a:rPr lang="nb-NO" sz="1400" dirty="0" err="1"/>
              <a:t>Predictive</a:t>
            </a:r>
            <a:r>
              <a:rPr lang="nb-NO" sz="1400" dirty="0"/>
              <a:t> </a:t>
            </a:r>
            <a:r>
              <a:rPr lang="nb-NO" sz="1400" dirty="0" err="1"/>
              <a:t>mean</a:t>
            </a:r>
            <a:r>
              <a:rPr lang="nb-NO" sz="1400" dirty="0"/>
              <a:t> matching (</a:t>
            </a:r>
            <a:r>
              <a:rPr lang="nb-NO" sz="1400" b="1" dirty="0"/>
              <a:t>_</a:t>
            </a:r>
            <a:r>
              <a:rPr lang="nb-NO" sz="1400" b="1" dirty="0" err="1"/>
              <a:t>pmm</a:t>
            </a:r>
            <a:r>
              <a:rPr lang="nb-NO" sz="1400" dirty="0"/>
              <a:t>)</a:t>
            </a:r>
          </a:p>
          <a:p>
            <a:pPr marL="0" indent="0">
              <a:buNone/>
            </a:pPr>
            <a:r>
              <a:rPr lang="nb-NO" sz="1600" b="1" dirty="0"/>
              <a:t>Andre</a:t>
            </a:r>
          </a:p>
          <a:p>
            <a:r>
              <a:rPr lang="nb-NO" sz="1400" dirty="0"/>
              <a:t>(</a:t>
            </a:r>
            <a:r>
              <a:rPr lang="nb-NO" sz="1400" dirty="0" err="1"/>
              <a:t>groupwise</a:t>
            </a:r>
            <a:r>
              <a:rPr lang="nb-NO" sz="1400" dirty="0"/>
              <a:t>) median </a:t>
            </a:r>
            <a:r>
              <a:rPr lang="nb-NO" sz="1400" dirty="0" err="1"/>
              <a:t>imputation</a:t>
            </a:r>
            <a:r>
              <a:rPr lang="nb-NO" sz="1400" dirty="0"/>
              <a:t> (</a:t>
            </a:r>
            <a:r>
              <a:rPr lang="nb-NO" sz="1400" dirty="0" err="1"/>
              <a:t>optional</a:t>
            </a:r>
            <a:r>
              <a:rPr lang="nb-NO" sz="1400" dirty="0"/>
              <a:t> random residual) (</a:t>
            </a:r>
            <a:r>
              <a:rPr lang="nb-NO" sz="1400" b="1" dirty="0"/>
              <a:t>_median</a:t>
            </a:r>
            <a:r>
              <a:rPr lang="nb-NO" sz="1400" dirty="0"/>
              <a:t>)</a:t>
            </a:r>
          </a:p>
          <a:p>
            <a:r>
              <a:rPr lang="nb-NO" sz="1400" dirty="0"/>
              <a:t>Proxy </a:t>
            </a:r>
            <a:r>
              <a:rPr lang="nb-NO" sz="1400" dirty="0" err="1"/>
              <a:t>imputation</a:t>
            </a:r>
            <a:r>
              <a:rPr lang="nb-NO" sz="1400" dirty="0"/>
              <a:t>: </a:t>
            </a:r>
            <a:r>
              <a:rPr lang="nb-NO" sz="1400" dirty="0" err="1"/>
              <a:t>copy</a:t>
            </a:r>
            <a:r>
              <a:rPr lang="nb-NO" sz="1400" dirty="0"/>
              <a:t> </a:t>
            </a:r>
            <a:r>
              <a:rPr lang="nb-NO" sz="1400" dirty="0" err="1"/>
              <a:t>another</a:t>
            </a:r>
            <a:r>
              <a:rPr lang="nb-NO" sz="1400" dirty="0"/>
              <a:t> variable or </a:t>
            </a:r>
            <a:r>
              <a:rPr lang="nb-NO" sz="1400" dirty="0" err="1"/>
              <a:t>use</a:t>
            </a:r>
            <a:r>
              <a:rPr lang="nb-NO" sz="1400" dirty="0"/>
              <a:t> a simple </a:t>
            </a:r>
            <a:r>
              <a:rPr lang="nb-NO" sz="1400" dirty="0" err="1"/>
              <a:t>transformation</a:t>
            </a:r>
            <a:r>
              <a:rPr lang="nb-NO" sz="1400" dirty="0"/>
              <a:t> to </a:t>
            </a:r>
            <a:r>
              <a:rPr lang="nb-NO" sz="1400" dirty="0" err="1"/>
              <a:t>compute</a:t>
            </a:r>
            <a:r>
              <a:rPr lang="nb-NO" sz="1400" dirty="0"/>
              <a:t> </a:t>
            </a:r>
            <a:r>
              <a:rPr lang="nb-NO" sz="1400" dirty="0" err="1"/>
              <a:t>imputed</a:t>
            </a:r>
            <a:r>
              <a:rPr lang="nb-NO" sz="1400" dirty="0"/>
              <a:t> </a:t>
            </a:r>
            <a:r>
              <a:rPr lang="nb-NO" sz="1400" dirty="0" err="1"/>
              <a:t>values</a:t>
            </a:r>
            <a:r>
              <a:rPr lang="nb-NO" sz="1400" dirty="0"/>
              <a:t>. (</a:t>
            </a:r>
            <a:r>
              <a:rPr lang="nb-NO" sz="1400" b="1" dirty="0"/>
              <a:t>_</a:t>
            </a:r>
            <a:r>
              <a:rPr lang="nb-NO" sz="1400" b="1" dirty="0" err="1"/>
              <a:t>proxy</a:t>
            </a:r>
            <a:r>
              <a:rPr lang="nb-NO" sz="1400" b="1" dirty="0"/>
              <a:t>, _</a:t>
            </a:r>
            <a:r>
              <a:rPr lang="nb-NO" sz="1400" b="1" dirty="0" err="1"/>
              <a:t>constant</a:t>
            </a:r>
            <a:r>
              <a:rPr lang="nb-NO" sz="1400" dirty="0"/>
              <a:t>)</a:t>
            </a:r>
          </a:p>
        </p:txBody>
      </p:sp>
      <p:sp>
        <p:nvSpPr>
          <p:cNvPr id="4" name="Rectangle 3">
            <a:extLst>
              <a:ext uri="{FF2B5EF4-FFF2-40B4-BE49-F238E27FC236}">
                <a16:creationId xmlns:a16="http://schemas.microsoft.com/office/drawing/2014/main" id="{58F3D8BC-8695-4E8D-A0B4-3C8C6D1B6B97}"/>
              </a:ext>
            </a:extLst>
          </p:cNvPr>
          <p:cNvSpPr/>
          <p:nvPr/>
        </p:nvSpPr>
        <p:spPr>
          <a:xfrm>
            <a:off x="657154" y="6122286"/>
            <a:ext cx="6096000" cy="369332"/>
          </a:xfrm>
          <a:prstGeom prst="rect">
            <a:avLst/>
          </a:prstGeom>
        </p:spPr>
        <p:txBody>
          <a:bodyPr>
            <a:spAutoFit/>
          </a:bodyPr>
          <a:lstStyle/>
          <a:p>
            <a:r>
              <a:rPr lang="nb-NO" dirty="0"/>
              <a:t>Mer info:</a:t>
            </a:r>
            <a:r>
              <a:rPr lang="nb-NO" dirty="0">
                <a:hlinkClick r:id="rId3"/>
              </a:rPr>
              <a:t> https://cran.r-project.org/web/packages/simputation/vignettes/intro.html</a:t>
            </a:r>
            <a:endParaRPr lang="nb-NO" dirty="0"/>
          </a:p>
          <a:p>
            <a:r>
              <a:rPr lang="nb-NO" dirty="0"/>
              <a:t>og: </a:t>
            </a:r>
            <a:r>
              <a:rPr lang="nb-NO" dirty="0">
                <a:hlinkClick r:id="rId4"/>
              </a:rPr>
              <a:t>https://cran.r-project.org/web/packages/simputation/simputation.pdf</a:t>
            </a:r>
            <a:r>
              <a:rPr lang="nb-NO" dirty="0"/>
              <a:t> </a:t>
            </a:r>
          </a:p>
        </p:txBody>
      </p:sp>
    </p:spTree>
    <p:extLst>
      <p:ext uri="{BB962C8B-B14F-4D97-AF65-F5344CB8AC3E}">
        <p14:creationId xmlns:p14="http://schemas.microsoft.com/office/powerpoint/2010/main" val="4174836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a:xfrm>
            <a:off x="679032" y="361398"/>
            <a:ext cx="9651619" cy="1311128"/>
          </a:xfrm>
        </p:spPr>
        <p:txBody>
          <a:bodyPr/>
          <a:lstStyle/>
          <a:p>
            <a:r>
              <a:rPr lang="nb-NO" dirty="0" err="1"/>
              <a:t>Simputation</a:t>
            </a:r>
            <a:r>
              <a:rPr lang="nb-NO" dirty="0"/>
              <a:t> grensesnitt</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sp>
        <p:nvSpPr>
          <p:cNvPr id="7" name="Rektangel 6">
            <a:extLst>
              <a:ext uri="{FF2B5EF4-FFF2-40B4-BE49-F238E27FC236}">
                <a16:creationId xmlns:a16="http://schemas.microsoft.com/office/drawing/2014/main" id="{E9279212-F8ED-4840-A8FB-5EB415720499}"/>
              </a:ext>
            </a:extLst>
          </p:cNvPr>
          <p:cNvSpPr/>
          <p:nvPr/>
        </p:nvSpPr>
        <p:spPr>
          <a:xfrm>
            <a:off x="1579595" y="3277242"/>
            <a:ext cx="9393046" cy="1038688"/>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it-IT" sz="2000" dirty="0"/>
              <a:t>Ny_data  &lt;-  impute_&lt;model&gt;(data, formula, [model-specific options])</a:t>
            </a:r>
            <a:endParaRPr lang="nb-NO" sz="2000" dirty="0"/>
          </a:p>
        </p:txBody>
      </p:sp>
      <p:sp>
        <p:nvSpPr>
          <p:cNvPr id="9" name="Rektangel 8">
            <a:extLst>
              <a:ext uri="{FF2B5EF4-FFF2-40B4-BE49-F238E27FC236}">
                <a16:creationId xmlns:a16="http://schemas.microsoft.com/office/drawing/2014/main" id="{F3759C38-3753-415E-9EE4-B431E7FA8FC3}"/>
              </a:ext>
            </a:extLst>
          </p:cNvPr>
          <p:cNvSpPr/>
          <p:nvPr/>
        </p:nvSpPr>
        <p:spPr>
          <a:xfrm>
            <a:off x="3524286" y="1807104"/>
            <a:ext cx="2317221"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Navn</a:t>
            </a:r>
            <a:r>
              <a:rPr lang="en-US" sz="2000" dirty="0">
                <a:solidFill>
                  <a:schemeClr val="tx1"/>
                </a:solidFill>
              </a:rPr>
              <a:t> for </a:t>
            </a:r>
            <a:r>
              <a:rPr lang="en-US" sz="2000" dirty="0" err="1">
                <a:solidFill>
                  <a:schemeClr val="tx1"/>
                </a:solidFill>
              </a:rPr>
              <a:t>valgte</a:t>
            </a:r>
            <a:r>
              <a:rPr lang="en-US" sz="2000" dirty="0">
                <a:solidFill>
                  <a:schemeClr val="tx1"/>
                </a:solidFill>
              </a:rPr>
              <a:t> model</a:t>
            </a:r>
          </a:p>
        </p:txBody>
      </p:sp>
      <p:sp>
        <p:nvSpPr>
          <p:cNvPr id="10" name="Rektangel 9">
            <a:extLst>
              <a:ext uri="{FF2B5EF4-FFF2-40B4-BE49-F238E27FC236}">
                <a16:creationId xmlns:a16="http://schemas.microsoft.com/office/drawing/2014/main" id="{F66F4E67-6B0A-41B6-89D0-72B952F69AD1}"/>
              </a:ext>
            </a:extLst>
          </p:cNvPr>
          <p:cNvSpPr/>
          <p:nvPr/>
        </p:nvSpPr>
        <p:spPr>
          <a:xfrm>
            <a:off x="6179010" y="1807104"/>
            <a:ext cx="17700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før</a:t>
            </a:r>
            <a:r>
              <a:rPr lang="en-US" sz="2000" dirty="0">
                <a:solidFill>
                  <a:schemeClr val="tx1"/>
                </a:solidFill>
              </a:rPr>
              <a:t> imputering</a:t>
            </a:r>
          </a:p>
        </p:txBody>
      </p:sp>
      <p:sp>
        <p:nvSpPr>
          <p:cNvPr id="13" name="Rektangel 12">
            <a:extLst>
              <a:ext uri="{FF2B5EF4-FFF2-40B4-BE49-F238E27FC236}">
                <a16:creationId xmlns:a16="http://schemas.microsoft.com/office/drawing/2014/main" id="{8695791B-9A63-4910-AED5-9874A6CD1789}"/>
              </a:ext>
            </a:extLst>
          </p:cNvPr>
          <p:cNvSpPr/>
          <p:nvPr/>
        </p:nvSpPr>
        <p:spPr>
          <a:xfrm>
            <a:off x="987136" y="1819396"/>
            <a:ext cx="2199647"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etter</a:t>
            </a:r>
            <a:r>
              <a:rPr lang="en-US" sz="2000" dirty="0">
                <a:solidFill>
                  <a:schemeClr val="tx1"/>
                </a:solidFill>
              </a:rPr>
              <a:t> </a:t>
            </a:r>
            <a:r>
              <a:rPr lang="nb-NO" sz="2000" dirty="0">
                <a:solidFill>
                  <a:schemeClr val="tx1"/>
                </a:solidFill>
              </a:rPr>
              <a:t>imputering</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2086960" y="2467466"/>
            <a:ext cx="635458"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4073236" y="2467466"/>
            <a:ext cx="707314"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flipH="1">
            <a:off x="5925554" y="2467466"/>
            <a:ext cx="804514" cy="1197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V="1">
            <a:off x="6864914" y="3958936"/>
            <a:ext cx="0" cy="897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ektangel 23">
            <a:extLst>
              <a:ext uri="{FF2B5EF4-FFF2-40B4-BE49-F238E27FC236}">
                <a16:creationId xmlns:a16="http://schemas.microsoft.com/office/drawing/2014/main" id="{95EFE18A-79AC-4AF5-9B80-4F39059D6909}"/>
              </a:ext>
            </a:extLst>
          </p:cNvPr>
          <p:cNvSpPr/>
          <p:nvPr/>
        </p:nvSpPr>
        <p:spPr>
          <a:xfrm>
            <a:off x="4604311" y="4856085"/>
            <a:ext cx="6617231" cy="1235458"/>
          </a:xfrm>
          <a:prstGeom prst="rect">
            <a:avLst/>
          </a:prstGeom>
          <a:solidFill>
            <a:schemeClr val="accent1"/>
          </a:solidFill>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nb-NO" sz="2000" dirty="0"/>
              <a:t>IMPUTED ~ MODEL_SPECIFICATION [ | GROUPING ]</a:t>
            </a:r>
          </a:p>
        </p:txBody>
      </p:sp>
    </p:spTree>
    <p:extLst>
      <p:ext uri="{BB962C8B-B14F-4D97-AF65-F5344CB8AC3E}">
        <p14:creationId xmlns:p14="http://schemas.microsoft.com/office/powerpoint/2010/main" val="3353090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a:xfrm>
            <a:off x="679032" y="361398"/>
            <a:ext cx="10542510" cy="1311128"/>
          </a:xfrm>
        </p:spPr>
        <p:txBody>
          <a:bodyPr/>
          <a:lstStyle/>
          <a:p>
            <a:r>
              <a:rPr lang="nb-NO" dirty="0" err="1"/>
              <a:t>Simputation</a:t>
            </a:r>
            <a:r>
              <a:rPr lang="nb-NO" dirty="0"/>
              <a:t> grensesnitt: linear regresjon</a:t>
            </a:r>
          </a:p>
        </p:txBody>
      </p:sp>
      <p:sp>
        <p:nvSpPr>
          <p:cNvPr id="3" name="Plassholder for innhold 2">
            <a:extLst>
              <a:ext uri="{FF2B5EF4-FFF2-40B4-BE49-F238E27FC236}">
                <a16:creationId xmlns:a16="http://schemas.microsoft.com/office/drawing/2014/main" id="{830A6A20-768F-4A50-AB7E-35C904B9BF63}"/>
              </a:ext>
            </a:extLst>
          </p:cNvPr>
          <p:cNvSpPr>
            <a:spLocks noGrp="1"/>
          </p:cNvSpPr>
          <p:nvPr>
            <p:ph sz="quarter" idx="11"/>
          </p:nvPr>
        </p:nvSpPr>
        <p:spPr/>
        <p:txBody>
          <a:bodyPr/>
          <a:lstStyle/>
          <a:p>
            <a:endParaRPr lang="nb-NO" dirty="0"/>
          </a:p>
          <a:p>
            <a:endParaRPr lang="nb-NO" dirty="0"/>
          </a:p>
          <a:p>
            <a:pPr marL="0" indent="0">
              <a:buNone/>
            </a:pPr>
            <a:endParaRPr lang="nb-NO" dirty="0"/>
          </a:p>
        </p:txBody>
      </p:sp>
      <p:sp>
        <p:nvSpPr>
          <p:cNvPr id="7" name="Rektangel 6">
            <a:extLst>
              <a:ext uri="{FF2B5EF4-FFF2-40B4-BE49-F238E27FC236}">
                <a16:creationId xmlns:a16="http://schemas.microsoft.com/office/drawing/2014/main" id="{E9279212-F8ED-4840-A8FB-5EB415720499}"/>
              </a:ext>
            </a:extLst>
          </p:cNvPr>
          <p:cNvSpPr/>
          <p:nvPr/>
        </p:nvSpPr>
        <p:spPr>
          <a:xfrm>
            <a:off x="1579595" y="3277242"/>
            <a:ext cx="9393046" cy="1038688"/>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it-IT" sz="2000" dirty="0"/>
              <a:t>			Ny_data  &lt;-  impute_</a:t>
            </a:r>
            <a:r>
              <a:rPr lang="it-IT" sz="2000" b="1" dirty="0"/>
              <a:t>lm</a:t>
            </a:r>
            <a:r>
              <a:rPr lang="it-IT" sz="2000" dirty="0"/>
              <a:t>(data, </a:t>
            </a:r>
            <a:r>
              <a:rPr lang="it-IT" sz="2000" b="1" dirty="0"/>
              <a:t>var1~ var2</a:t>
            </a:r>
            <a:r>
              <a:rPr lang="it-IT" sz="2000" dirty="0"/>
              <a:t>)</a:t>
            </a:r>
            <a:endParaRPr lang="nb-NO" sz="2000" dirty="0"/>
          </a:p>
        </p:txBody>
      </p:sp>
      <p:sp>
        <p:nvSpPr>
          <p:cNvPr id="9" name="Rektangel 8">
            <a:extLst>
              <a:ext uri="{FF2B5EF4-FFF2-40B4-BE49-F238E27FC236}">
                <a16:creationId xmlns:a16="http://schemas.microsoft.com/office/drawing/2014/main" id="{F3759C38-3753-415E-9EE4-B431E7FA8FC3}"/>
              </a:ext>
            </a:extLst>
          </p:cNvPr>
          <p:cNvSpPr/>
          <p:nvPr/>
        </p:nvSpPr>
        <p:spPr>
          <a:xfrm>
            <a:off x="3524286" y="1807104"/>
            <a:ext cx="2317221"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Navn</a:t>
            </a:r>
            <a:r>
              <a:rPr lang="en-US" sz="2000" dirty="0">
                <a:solidFill>
                  <a:schemeClr val="tx1"/>
                </a:solidFill>
              </a:rPr>
              <a:t> for </a:t>
            </a:r>
            <a:r>
              <a:rPr lang="en-US" sz="2000" dirty="0" err="1">
                <a:solidFill>
                  <a:schemeClr val="tx1"/>
                </a:solidFill>
              </a:rPr>
              <a:t>valgte</a:t>
            </a:r>
            <a:r>
              <a:rPr lang="en-US" sz="2000" dirty="0">
                <a:solidFill>
                  <a:schemeClr val="tx1"/>
                </a:solidFill>
              </a:rPr>
              <a:t> model</a:t>
            </a:r>
          </a:p>
        </p:txBody>
      </p:sp>
      <p:sp>
        <p:nvSpPr>
          <p:cNvPr id="10" name="Rektangel 9">
            <a:extLst>
              <a:ext uri="{FF2B5EF4-FFF2-40B4-BE49-F238E27FC236}">
                <a16:creationId xmlns:a16="http://schemas.microsoft.com/office/drawing/2014/main" id="{F66F4E67-6B0A-41B6-89D0-72B952F69AD1}"/>
              </a:ext>
            </a:extLst>
          </p:cNvPr>
          <p:cNvSpPr/>
          <p:nvPr/>
        </p:nvSpPr>
        <p:spPr>
          <a:xfrm>
            <a:off x="6179010" y="1807104"/>
            <a:ext cx="1770035"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før</a:t>
            </a:r>
            <a:r>
              <a:rPr lang="en-US" sz="2000" dirty="0">
                <a:solidFill>
                  <a:schemeClr val="tx1"/>
                </a:solidFill>
              </a:rPr>
              <a:t> imputering</a:t>
            </a:r>
          </a:p>
        </p:txBody>
      </p:sp>
      <p:sp>
        <p:nvSpPr>
          <p:cNvPr id="13" name="Rektangel 12">
            <a:extLst>
              <a:ext uri="{FF2B5EF4-FFF2-40B4-BE49-F238E27FC236}">
                <a16:creationId xmlns:a16="http://schemas.microsoft.com/office/drawing/2014/main" id="{8695791B-9A63-4910-AED5-9874A6CD1789}"/>
              </a:ext>
            </a:extLst>
          </p:cNvPr>
          <p:cNvSpPr/>
          <p:nvPr/>
        </p:nvSpPr>
        <p:spPr>
          <a:xfrm>
            <a:off x="987136" y="1819396"/>
            <a:ext cx="2199647"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Datasett</a:t>
            </a:r>
            <a:r>
              <a:rPr lang="en-US" sz="2000" dirty="0">
                <a:solidFill>
                  <a:schemeClr val="tx1"/>
                </a:solidFill>
              </a:rPr>
              <a:t> </a:t>
            </a:r>
            <a:r>
              <a:rPr lang="en-US" sz="2000" dirty="0" err="1">
                <a:solidFill>
                  <a:schemeClr val="tx1"/>
                </a:solidFill>
              </a:rPr>
              <a:t>etter</a:t>
            </a:r>
            <a:r>
              <a:rPr lang="en-US" sz="2000" dirty="0">
                <a:solidFill>
                  <a:schemeClr val="tx1"/>
                </a:solidFill>
              </a:rPr>
              <a:t> </a:t>
            </a:r>
            <a:r>
              <a:rPr lang="nb-NO" sz="2000" dirty="0">
                <a:solidFill>
                  <a:schemeClr val="tx1"/>
                </a:solidFill>
              </a:rPr>
              <a:t>imputering</a:t>
            </a:r>
            <a:r>
              <a:rPr lang="en-US" sz="2000" dirty="0">
                <a:solidFill>
                  <a:schemeClr val="tx1"/>
                </a:solidFill>
              </a:rPr>
              <a:t> </a:t>
            </a:r>
          </a:p>
        </p:txBody>
      </p:sp>
      <p:cxnSp>
        <p:nvCxnSpPr>
          <p:cNvPr id="15" name="Rett pilkobling 14">
            <a:extLst>
              <a:ext uri="{FF2B5EF4-FFF2-40B4-BE49-F238E27FC236}">
                <a16:creationId xmlns:a16="http://schemas.microsoft.com/office/drawing/2014/main" id="{3296856B-CF84-45D6-B47C-EF45A813466C}"/>
              </a:ext>
            </a:extLst>
          </p:cNvPr>
          <p:cNvCxnSpPr>
            <a:cxnSpLocks/>
            <a:stCxn id="13" idx="2"/>
          </p:cNvCxnSpPr>
          <p:nvPr/>
        </p:nvCxnSpPr>
        <p:spPr>
          <a:xfrm>
            <a:off x="2086960" y="2467466"/>
            <a:ext cx="635458"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Rett pilkobling 15">
            <a:extLst>
              <a:ext uri="{FF2B5EF4-FFF2-40B4-BE49-F238E27FC236}">
                <a16:creationId xmlns:a16="http://schemas.microsoft.com/office/drawing/2014/main" id="{FE6907A9-0A74-4B7C-9BC0-4D032C895A77}"/>
              </a:ext>
            </a:extLst>
          </p:cNvPr>
          <p:cNvCxnSpPr>
            <a:cxnSpLocks/>
          </p:cNvCxnSpPr>
          <p:nvPr/>
        </p:nvCxnSpPr>
        <p:spPr>
          <a:xfrm>
            <a:off x="4073236" y="2467466"/>
            <a:ext cx="707314"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Rett pilkobling 16">
            <a:extLst>
              <a:ext uri="{FF2B5EF4-FFF2-40B4-BE49-F238E27FC236}">
                <a16:creationId xmlns:a16="http://schemas.microsoft.com/office/drawing/2014/main" id="{A60CE0DB-4308-4BCD-A564-E5C22AD42BA2}"/>
              </a:ext>
            </a:extLst>
          </p:cNvPr>
          <p:cNvCxnSpPr>
            <a:cxnSpLocks/>
          </p:cNvCxnSpPr>
          <p:nvPr/>
        </p:nvCxnSpPr>
        <p:spPr>
          <a:xfrm flipH="1">
            <a:off x="5507182" y="2467466"/>
            <a:ext cx="1222886" cy="1187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Rett pilkobling 17">
            <a:extLst>
              <a:ext uri="{FF2B5EF4-FFF2-40B4-BE49-F238E27FC236}">
                <a16:creationId xmlns:a16="http://schemas.microsoft.com/office/drawing/2014/main" id="{31B555BE-CEE9-482B-926E-FF277959C061}"/>
              </a:ext>
            </a:extLst>
          </p:cNvPr>
          <p:cNvCxnSpPr>
            <a:cxnSpLocks/>
          </p:cNvCxnSpPr>
          <p:nvPr/>
        </p:nvCxnSpPr>
        <p:spPr>
          <a:xfrm flipV="1">
            <a:off x="6864914" y="3958936"/>
            <a:ext cx="0" cy="897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ektangel 23">
            <a:extLst>
              <a:ext uri="{FF2B5EF4-FFF2-40B4-BE49-F238E27FC236}">
                <a16:creationId xmlns:a16="http://schemas.microsoft.com/office/drawing/2014/main" id="{95EFE18A-79AC-4AF5-9B80-4F39059D6909}"/>
              </a:ext>
            </a:extLst>
          </p:cNvPr>
          <p:cNvSpPr/>
          <p:nvPr/>
        </p:nvSpPr>
        <p:spPr>
          <a:xfrm>
            <a:off x="4604311" y="4856085"/>
            <a:ext cx="6617231" cy="1235458"/>
          </a:xfrm>
          <a:prstGeom prst="rect">
            <a:avLst/>
          </a:prstGeom>
          <a:solidFill>
            <a:schemeClr val="accent1"/>
          </a:solidFill>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nb-NO" sz="2000" dirty="0"/>
              <a:t>IMPUTED ~ MODEL_SPECIFICATION [ | GROUPING ]</a:t>
            </a:r>
          </a:p>
        </p:txBody>
      </p:sp>
    </p:spTree>
    <p:extLst>
      <p:ext uri="{BB962C8B-B14F-4D97-AF65-F5344CB8AC3E}">
        <p14:creationId xmlns:p14="http://schemas.microsoft.com/office/powerpoint/2010/main" val="388656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56B5DB0-63F6-44DD-BE22-A23A938015FD}"/>
              </a:ext>
            </a:extLst>
          </p:cNvPr>
          <p:cNvSpPr>
            <a:spLocks noGrp="1"/>
          </p:cNvSpPr>
          <p:nvPr>
            <p:ph type="title"/>
          </p:nvPr>
        </p:nvSpPr>
        <p:spPr>
          <a:xfrm>
            <a:off x="609759" y="551048"/>
            <a:ext cx="9651619" cy="1311128"/>
          </a:xfrm>
        </p:spPr>
        <p:txBody>
          <a:bodyPr/>
          <a:lstStyle/>
          <a:p>
            <a:r>
              <a:rPr lang="nb-NO" dirty="0"/>
              <a:t>Eksempel: gruppering</a:t>
            </a:r>
          </a:p>
        </p:txBody>
      </p:sp>
      <p:sp>
        <p:nvSpPr>
          <p:cNvPr id="3" name="Plassholder for innhold 2">
            <a:extLst>
              <a:ext uri="{FF2B5EF4-FFF2-40B4-BE49-F238E27FC236}">
                <a16:creationId xmlns:a16="http://schemas.microsoft.com/office/drawing/2014/main" id="{7D3B493A-081E-4AEA-940D-9FEF7615B54D}"/>
              </a:ext>
            </a:extLst>
          </p:cNvPr>
          <p:cNvSpPr>
            <a:spLocks noGrp="1"/>
          </p:cNvSpPr>
          <p:nvPr>
            <p:ph sz="quarter" idx="11"/>
          </p:nvPr>
        </p:nvSpPr>
        <p:spPr>
          <a:xfrm>
            <a:off x="609759" y="1674580"/>
            <a:ext cx="9651619" cy="3978862"/>
          </a:xfrm>
        </p:spPr>
        <p:txBody>
          <a:bodyPr/>
          <a:lstStyle/>
          <a:p>
            <a:pPr marL="0" indent="0">
              <a:buNone/>
            </a:pPr>
            <a:r>
              <a:rPr lang="en-US" dirty="0" err="1"/>
              <a:t>Kjøre</a:t>
            </a:r>
            <a:r>
              <a:rPr lang="en-US" dirty="0"/>
              <a:t> imputering i </a:t>
            </a:r>
            <a:r>
              <a:rPr lang="en-US" dirty="0" err="1"/>
              <a:t>grupper</a:t>
            </a:r>
            <a:r>
              <a:rPr lang="en-US" dirty="0"/>
              <a:t> (seller) </a:t>
            </a:r>
          </a:p>
          <a:p>
            <a:endParaRPr lang="nb-NO" dirty="0"/>
          </a:p>
          <a:p>
            <a:endParaRPr lang="nb-NO" dirty="0"/>
          </a:p>
        </p:txBody>
      </p:sp>
      <p:sp>
        <p:nvSpPr>
          <p:cNvPr id="4" name="Rektangel 3">
            <a:extLst>
              <a:ext uri="{FF2B5EF4-FFF2-40B4-BE49-F238E27FC236}">
                <a16:creationId xmlns:a16="http://schemas.microsoft.com/office/drawing/2014/main" id="{B0789B4E-EE84-48E9-BB31-987960408A60}"/>
              </a:ext>
            </a:extLst>
          </p:cNvPr>
          <p:cNvSpPr/>
          <p:nvPr/>
        </p:nvSpPr>
        <p:spPr>
          <a:xfrm>
            <a:off x="722054" y="2593995"/>
            <a:ext cx="7333585" cy="2401830"/>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nn-NO" sz="2000" dirty="0" err="1"/>
              <a:t>newdata</a:t>
            </a:r>
            <a:r>
              <a:rPr lang="nn-NO" sz="2000" dirty="0"/>
              <a:t> &lt;- </a:t>
            </a:r>
            <a:r>
              <a:rPr lang="nn-NO" sz="2000" dirty="0" err="1"/>
              <a:t>impute_rlm</a:t>
            </a:r>
            <a:r>
              <a:rPr lang="nn-NO" sz="2000" dirty="0"/>
              <a:t>(</a:t>
            </a:r>
            <a:r>
              <a:rPr lang="nn-NO" sz="2000" dirty="0" err="1"/>
              <a:t>mydata</a:t>
            </a:r>
            <a:r>
              <a:rPr lang="nn-NO" sz="2000" dirty="0"/>
              <a:t>, var1 ~ var2 | fylke)</a:t>
            </a:r>
          </a:p>
          <a:p>
            <a:endParaRPr lang="nn-NO" sz="2000" dirty="0"/>
          </a:p>
          <a:p>
            <a:r>
              <a:rPr lang="nn-NO" sz="2000" i="1" dirty="0">
                <a:solidFill>
                  <a:schemeClr val="accent1">
                    <a:lumMod val="75000"/>
                  </a:schemeClr>
                </a:solidFill>
              </a:rPr>
              <a:t>#Det same med bruk av </a:t>
            </a:r>
            <a:r>
              <a:rPr lang="nn-NO" sz="2000" i="1" dirty="0" err="1">
                <a:solidFill>
                  <a:schemeClr val="accent1">
                    <a:lumMod val="75000"/>
                  </a:schemeClr>
                </a:solidFill>
              </a:rPr>
              <a:t>dplyr</a:t>
            </a:r>
            <a:endParaRPr lang="nn-NO" sz="2000" i="1" dirty="0">
              <a:solidFill>
                <a:schemeClr val="accent1">
                  <a:lumMod val="75000"/>
                </a:schemeClr>
              </a:solidFill>
            </a:endParaRPr>
          </a:p>
          <a:p>
            <a:r>
              <a:rPr lang="nn-NO" sz="2000" dirty="0" err="1">
                <a:solidFill>
                  <a:schemeClr val="tx1"/>
                </a:solidFill>
              </a:rPr>
              <a:t>library</a:t>
            </a:r>
            <a:r>
              <a:rPr lang="nn-NO" sz="2000" dirty="0">
                <a:solidFill>
                  <a:schemeClr val="tx1"/>
                </a:solidFill>
              </a:rPr>
              <a:t>(</a:t>
            </a:r>
            <a:r>
              <a:rPr lang="nn-NO" sz="2000" dirty="0" err="1">
                <a:solidFill>
                  <a:schemeClr val="tx1"/>
                </a:solidFill>
              </a:rPr>
              <a:t>dplyr</a:t>
            </a:r>
            <a:r>
              <a:rPr lang="nn-NO" sz="2000" dirty="0">
                <a:solidFill>
                  <a:schemeClr val="tx1"/>
                </a:solidFill>
              </a:rPr>
              <a:t>)</a:t>
            </a:r>
          </a:p>
          <a:p>
            <a:r>
              <a:rPr lang="nn-NO" sz="2000" dirty="0" err="1"/>
              <a:t>mydata</a:t>
            </a:r>
            <a:r>
              <a:rPr lang="nn-NO" sz="2000" dirty="0"/>
              <a:t> %&gt;% </a:t>
            </a:r>
          </a:p>
          <a:p>
            <a:r>
              <a:rPr lang="nn-NO" sz="2000" dirty="0"/>
              <a:t>	</a:t>
            </a:r>
            <a:r>
              <a:rPr lang="nn-NO" sz="2000" dirty="0" err="1"/>
              <a:t>group_by</a:t>
            </a:r>
            <a:r>
              <a:rPr lang="nn-NO" sz="2000" dirty="0"/>
              <a:t>(fylke) %&gt;%</a:t>
            </a:r>
          </a:p>
          <a:p>
            <a:r>
              <a:rPr lang="nn-NO" sz="2000" dirty="0"/>
              <a:t>	</a:t>
            </a:r>
            <a:r>
              <a:rPr lang="nn-NO" sz="2000" dirty="0" err="1"/>
              <a:t>impute_rlm</a:t>
            </a:r>
            <a:r>
              <a:rPr lang="nn-NO" sz="2000" dirty="0"/>
              <a:t>(var1 ~ var2) -&gt; </a:t>
            </a:r>
            <a:r>
              <a:rPr lang="nn-NO" sz="2000" dirty="0" err="1"/>
              <a:t>newdata</a:t>
            </a:r>
            <a:endParaRPr lang="nn-NO" sz="2000" dirty="0"/>
          </a:p>
        </p:txBody>
      </p:sp>
    </p:spTree>
    <p:extLst>
      <p:ext uri="{BB962C8B-B14F-4D97-AF65-F5344CB8AC3E}">
        <p14:creationId xmlns:p14="http://schemas.microsoft.com/office/powerpoint/2010/main" val="3321388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56B5DB0-63F6-44DD-BE22-A23A938015FD}"/>
              </a:ext>
            </a:extLst>
          </p:cNvPr>
          <p:cNvSpPr>
            <a:spLocks noGrp="1"/>
          </p:cNvSpPr>
          <p:nvPr>
            <p:ph type="title"/>
          </p:nvPr>
        </p:nvSpPr>
        <p:spPr>
          <a:xfrm>
            <a:off x="606894" y="361398"/>
            <a:ext cx="10876547" cy="1311128"/>
          </a:xfrm>
        </p:spPr>
        <p:txBody>
          <a:bodyPr/>
          <a:lstStyle/>
          <a:p>
            <a:r>
              <a:rPr lang="nb-NO" dirty="0"/>
              <a:t>Eksempel: flere variabler, samme </a:t>
            </a:r>
            <a:r>
              <a:rPr lang="nb-NO" dirty="0" err="1"/>
              <a:t>prediktor</a:t>
            </a:r>
            <a:endParaRPr lang="nb-NO" dirty="0"/>
          </a:p>
        </p:txBody>
      </p:sp>
      <p:sp>
        <p:nvSpPr>
          <p:cNvPr id="3" name="Plassholder for innhold 2">
            <a:extLst>
              <a:ext uri="{FF2B5EF4-FFF2-40B4-BE49-F238E27FC236}">
                <a16:creationId xmlns:a16="http://schemas.microsoft.com/office/drawing/2014/main" id="{7D3B493A-081E-4AEA-940D-9FEF7615B54D}"/>
              </a:ext>
            </a:extLst>
          </p:cNvPr>
          <p:cNvSpPr>
            <a:spLocks noGrp="1"/>
          </p:cNvSpPr>
          <p:nvPr>
            <p:ph sz="quarter" idx="11"/>
          </p:nvPr>
        </p:nvSpPr>
        <p:spPr>
          <a:xfrm>
            <a:off x="606894" y="1672526"/>
            <a:ext cx="9651619" cy="3978862"/>
          </a:xfrm>
        </p:spPr>
        <p:txBody>
          <a:bodyPr/>
          <a:lstStyle/>
          <a:p>
            <a:pPr marL="0" indent="0">
              <a:buNone/>
            </a:pPr>
            <a:r>
              <a:rPr lang="en-US" dirty="0" err="1"/>
              <a:t>Imputere</a:t>
            </a:r>
            <a:r>
              <a:rPr lang="en-US" dirty="0"/>
              <a:t> </a:t>
            </a:r>
            <a:r>
              <a:rPr lang="en-US" dirty="0" err="1"/>
              <a:t>flere</a:t>
            </a:r>
            <a:r>
              <a:rPr lang="en-US" dirty="0"/>
              <a:t> variable </a:t>
            </a:r>
            <a:r>
              <a:rPr lang="en-US" dirty="0" err="1"/>
              <a:t>samtidig</a:t>
            </a:r>
            <a:endParaRPr lang="en-US" dirty="0"/>
          </a:p>
        </p:txBody>
      </p:sp>
      <p:sp>
        <p:nvSpPr>
          <p:cNvPr id="4" name="Rektangel 3">
            <a:extLst>
              <a:ext uri="{FF2B5EF4-FFF2-40B4-BE49-F238E27FC236}">
                <a16:creationId xmlns:a16="http://schemas.microsoft.com/office/drawing/2014/main" id="{B0789B4E-EE84-48E9-BB31-987960408A60}"/>
              </a:ext>
            </a:extLst>
          </p:cNvPr>
          <p:cNvSpPr/>
          <p:nvPr/>
        </p:nvSpPr>
        <p:spPr>
          <a:xfrm>
            <a:off x="735231" y="2477930"/>
            <a:ext cx="7333585" cy="947059"/>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nn-NO" sz="2000" dirty="0" err="1"/>
              <a:t>newdata</a:t>
            </a:r>
            <a:r>
              <a:rPr lang="nn-NO" sz="2000" dirty="0"/>
              <a:t> &lt;- </a:t>
            </a:r>
            <a:r>
              <a:rPr lang="nn-NO" sz="2000" dirty="0" err="1"/>
              <a:t>impute_rlm</a:t>
            </a:r>
            <a:r>
              <a:rPr lang="nn-NO" sz="2000" dirty="0"/>
              <a:t>(</a:t>
            </a:r>
            <a:r>
              <a:rPr lang="nn-NO" sz="2000" dirty="0" err="1"/>
              <a:t>mydata</a:t>
            </a:r>
            <a:r>
              <a:rPr lang="nn-NO" sz="2000" dirty="0"/>
              <a:t>, var1 + var2 ~ var3)</a:t>
            </a:r>
          </a:p>
        </p:txBody>
      </p:sp>
    </p:spTree>
    <p:extLst>
      <p:ext uri="{BB962C8B-B14F-4D97-AF65-F5344CB8AC3E}">
        <p14:creationId xmlns:p14="http://schemas.microsoft.com/office/powerpoint/2010/main" val="2005048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2AC137-1A12-4576-9FD4-D61F038A7B3E}"/>
              </a:ext>
            </a:extLst>
          </p:cNvPr>
          <p:cNvSpPr>
            <a:spLocks noGrp="1"/>
          </p:cNvSpPr>
          <p:nvPr>
            <p:ph type="title"/>
          </p:nvPr>
        </p:nvSpPr>
        <p:spPr>
          <a:xfrm>
            <a:off x="561633" y="537576"/>
            <a:ext cx="11036809" cy="1311128"/>
          </a:xfrm>
        </p:spPr>
        <p:txBody>
          <a:bodyPr/>
          <a:lstStyle/>
          <a:p>
            <a:r>
              <a:rPr lang="nb-NO" dirty="0"/>
              <a:t>Eksempel: </a:t>
            </a:r>
            <a:r>
              <a:rPr lang="nb-NO" dirty="0" err="1"/>
              <a:t>imputeringskjede</a:t>
            </a:r>
            <a:endParaRPr lang="nb-NO" dirty="0"/>
          </a:p>
        </p:txBody>
      </p:sp>
      <p:sp>
        <p:nvSpPr>
          <p:cNvPr id="7" name="Rektangel 6">
            <a:extLst>
              <a:ext uri="{FF2B5EF4-FFF2-40B4-BE49-F238E27FC236}">
                <a16:creationId xmlns:a16="http://schemas.microsoft.com/office/drawing/2014/main" id="{E9279212-F8ED-4840-A8FB-5EB415720499}"/>
              </a:ext>
            </a:extLst>
          </p:cNvPr>
          <p:cNvSpPr/>
          <p:nvPr/>
        </p:nvSpPr>
        <p:spPr>
          <a:xfrm>
            <a:off x="673928" y="2359173"/>
            <a:ext cx="7333585" cy="248955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nn-NO" sz="2000" dirty="0" err="1"/>
              <a:t>library</a:t>
            </a:r>
            <a:r>
              <a:rPr lang="nn-NO" sz="2000" dirty="0"/>
              <a:t>(</a:t>
            </a:r>
            <a:r>
              <a:rPr lang="nn-NO" sz="2000" dirty="0" err="1"/>
              <a:t>magrittr</a:t>
            </a:r>
            <a:r>
              <a:rPr lang="nn-NO" sz="2000" dirty="0"/>
              <a:t>)</a:t>
            </a:r>
          </a:p>
          <a:p>
            <a:endParaRPr lang="nn-NO" sz="2000" dirty="0"/>
          </a:p>
          <a:p>
            <a:r>
              <a:rPr lang="nn-NO" sz="2000" dirty="0" err="1"/>
              <a:t>newdata</a:t>
            </a:r>
            <a:r>
              <a:rPr lang="nn-NO" sz="2000" dirty="0"/>
              <a:t>&lt;- </a:t>
            </a:r>
            <a:r>
              <a:rPr lang="nn-NO" sz="2000" dirty="0" err="1"/>
              <a:t>mydata</a:t>
            </a:r>
            <a:r>
              <a:rPr lang="nn-NO" sz="2000" dirty="0"/>
              <a:t> %&gt;% </a:t>
            </a:r>
          </a:p>
          <a:p>
            <a:r>
              <a:rPr lang="nn-NO" sz="2000" dirty="0"/>
              <a:t>  </a:t>
            </a:r>
            <a:r>
              <a:rPr lang="nn-NO" sz="2000" dirty="0" err="1"/>
              <a:t>impute_lm</a:t>
            </a:r>
            <a:r>
              <a:rPr lang="nn-NO" sz="2000" dirty="0"/>
              <a:t>(var1 ~ var2) %&gt;%</a:t>
            </a:r>
          </a:p>
          <a:p>
            <a:r>
              <a:rPr lang="nn-NO" sz="2000" dirty="0"/>
              <a:t>  </a:t>
            </a:r>
            <a:r>
              <a:rPr lang="nn-NO" sz="2000" dirty="0" err="1"/>
              <a:t>impute_median</a:t>
            </a:r>
            <a:r>
              <a:rPr lang="nn-NO" sz="2000" dirty="0"/>
              <a:t>(var4) %&gt;%</a:t>
            </a:r>
          </a:p>
          <a:p>
            <a:r>
              <a:rPr lang="nn-NO" sz="2000" dirty="0"/>
              <a:t>  </a:t>
            </a:r>
            <a:r>
              <a:rPr lang="nn-NO" sz="2000" dirty="0" err="1"/>
              <a:t>impute_cart</a:t>
            </a:r>
            <a:r>
              <a:rPr lang="nn-NO" sz="2000" dirty="0"/>
              <a:t>(var3 ~ .)</a:t>
            </a:r>
          </a:p>
        </p:txBody>
      </p:sp>
      <p:sp>
        <p:nvSpPr>
          <p:cNvPr id="5" name="Plassholder for innhold 2">
            <a:extLst>
              <a:ext uri="{FF2B5EF4-FFF2-40B4-BE49-F238E27FC236}">
                <a16:creationId xmlns:a16="http://schemas.microsoft.com/office/drawing/2014/main" id="{59166514-1B79-4A3A-8FB2-18A33DA6F427}"/>
              </a:ext>
            </a:extLst>
          </p:cNvPr>
          <p:cNvSpPr>
            <a:spLocks noGrp="1"/>
          </p:cNvSpPr>
          <p:nvPr>
            <p:ph sz="quarter" idx="11"/>
          </p:nvPr>
        </p:nvSpPr>
        <p:spPr>
          <a:xfrm>
            <a:off x="593558" y="1614519"/>
            <a:ext cx="9651619" cy="3978862"/>
          </a:xfrm>
        </p:spPr>
        <p:txBody>
          <a:bodyPr/>
          <a:lstStyle/>
          <a:p>
            <a:pPr marL="0" indent="0">
              <a:buNone/>
            </a:pPr>
            <a:r>
              <a:rPr lang="en-US" dirty="0" err="1"/>
              <a:t>Skrive</a:t>
            </a:r>
            <a:r>
              <a:rPr lang="en-US" dirty="0"/>
              <a:t> </a:t>
            </a:r>
            <a:r>
              <a:rPr lang="en-US" dirty="0" err="1"/>
              <a:t>flere</a:t>
            </a:r>
            <a:r>
              <a:rPr lang="en-US" dirty="0"/>
              <a:t> </a:t>
            </a:r>
            <a:r>
              <a:rPr lang="en-US" dirty="0" err="1"/>
              <a:t>imputeringer</a:t>
            </a:r>
            <a:r>
              <a:rPr lang="en-US" dirty="0"/>
              <a:t> </a:t>
            </a:r>
            <a:r>
              <a:rPr lang="en-US" dirty="0" err="1"/>
              <a:t>i</a:t>
            </a:r>
            <a:r>
              <a:rPr lang="en-US" dirty="0"/>
              <a:t> pipeline</a:t>
            </a:r>
          </a:p>
        </p:txBody>
      </p:sp>
    </p:spTree>
    <p:extLst>
      <p:ext uri="{BB962C8B-B14F-4D97-AF65-F5344CB8AC3E}">
        <p14:creationId xmlns:p14="http://schemas.microsoft.com/office/powerpoint/2010/main" val="2733432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90F2-BA9F-447F-830D-76269543E5AD}"/>
              </a:ext>
            </a:extLst>
          </p:cNvPr>
          <p:cNvSpPr>
            <a:spLocks noGrp="1"/>
          </p:cNvSpPr>
          <p:nvPr>
            <p:ph type="title"/>
          </p:nvPr>
        </p:nvSpPr>
        <p:spPr>
          <a:xfrm>
            <a:off x="1219359" y="808223"/>
            <a:ext cx="9651619" cy="1311128"/>
          </a:xfrm>
        </p:spPr>
        <p:txBody>
          <a:bodyPr/>
          <a:lstStyle/>
          <a:p>
            <a:r>
              <a:rPr lang="nb-NO" i="1" dirty="0" err="1"/>
              <a:t>simputation</a:t>
            </a:r>
            <a:r>
              <a:rPr lang="nb-NO" dirty="0"/>
              <a:t> for stratifisert </a:t>
            </a:r>
            <a:r>
              <a:rPr lang="nb-NO" dirty="0" err="1"/>
              <a:t>gjenomsnitts</a:t>
            </a:r>
            <a:r>
              <a:rPr lang="nb-NO" dirty="0"/>
              <a:t>-imputering</a:t>
            </a:r>
          </a:p>
        </p:txBody>
      </p:sp>
      <p:sp>
        <p:nvSpPr>
          <p:cNvPr id="5" name="Rectangle 2">
            <a:extLst>
              <a:ext uri="{FF2B5EF4-FFF2-40B4-BE49-F238E27FC236}">
                <a16:creationId xmlns:a16="http://schemas.microsoft.com/office/drawing/2014/main" id="{BEE93220-AA66-4806-B7F1-40D0B7844FEE}"/>
              </a:ext>
            </a:extLst>
          </p:cNvPr>
          <p:cNvSpPr>
            <a:spLocks noChangeArrowheads="1"/>
          </p:cNvSpPr>
          <p:nvPr/>
        </p:nvSpPr>
        <p:spPr bwMode="auto">
          <a:xfrm>
            <a:off x="1343184" y="2459503"/>
            <a:ext cx="9527794" cy="83099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1" i="0" u="none" strike="noStrike" cap="none" normalizeH="0" baseline="0" dirty="0" err="1">
                <a:ln>
                  <a:noFill/>
                </a:ln>
                <a:solidFill>
                  <a:srgbClr val="007020"/>
                </a:solidFill>
                <a:effectLst/>
                <a:latin typeface="Consolas" panose="020B0609020204030204" pitchFamily="49" charset="0"/>
              </a:rPr>
              <a:t>impute_</a:t>
            </a:r>
            <a:r>
              <a:rPr lang="nb-NO" altLang="nb-NO" sz="1800" b="1" dirty="0" err="1">
                <a:solidFill>
                  <a:srgbClr val="007020"/>
                </a:solidFill>
                <a:latin typeface="Consolas" panose="020B0609020204030204" pitchFamily="49" charset="0"/>
              </a:rPr>
              <a:t>proxy</a:t>
            </a:r>
            <a:r>
              <a:rPr kumimoji="0" lang="nb-NO" altLang="nb-NO" sz="1800" b="0" i="0" u="none" strike="noStrike" cap="none" normalizeH="0" baseline="0" dirty="0">
                <a:ln>
                  <a:noFill/>
                </a:ln>
                <a:solidFill>
                  <a:srgbClr val="333333"/>
                </a:solidFill>
                <a:effectLst/>
                <a:latin typeface="Consolas" panose="020B0609020204030204" pitchFamily="49" charset="0"/>
              </a:rPr>
              <a:t>(</a:t>
            </a:r>
            <a:r>
              <a:rPr kumimoji="0" lang="nb-NO" altLang="nb-NO" sz="1800" b="0" i="0" u="none" strike="noStrike" cap="none" normalizeH="0" baseline="0" dirty="0" err="1">
                <a:ln>
                  <a:noFill/>
                </a:ln>
                <a:solidFill>
                  <a:srgbClr val="333333"/>
                </a:solidFill>
                <a:effectLst/>
                <a:latin typeface="Consolas" panose="020B0609020204030204" pitchFamily="49" charset="0"/>
              </a:rPr>
              <a:t>dat</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mean</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a:t>
            </a:r>
            <a:r>
              <a:rPr kumimoji="0" lang="nb-NO" altLang="nb-NO" sz="1800" b="0" i="0" u="none" strike="noStrike" cap="none" normalizeH="0" baseline="0" dirty="0" err="1">
                <a:ln>
                  <a:noFill/>
                </a:ln>
                <a:solidFill>
                  <a:srgbClr val="333333"/>
                </a:solidFill>
                <a:effectLst/>
                <a:latin typeface="Consolas" panose="020B0609020204030204" pitchFamily="49" charset="0"/>
              </a:rPr>
              <a:t>l.Length</a:t>
            </a:r>
            <a:r>
              <a:rPr kumimoji="0" lang="nb-NO" altLang="nb-NO" sz="1800" b="0" i="0" u="none" strike="noStrike" cap="none" normalizeH="0" baseline="0" dirty="0">
                <a:ln>
                  <a:noFill/>
                </a:ln>
                <a:solidFill>
                  <a:srgbClr val="333333"/>
                </a:solidFill>
                <a:effectLst/>
                <a:latin typeface="Consolas" panose="020B0609020204030204" pitchFamily="49" charset="0"/>
              </a:rPr>
              <a:t>, na.rm = TRUE))</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800" dirty="0">
              <a:solidFill>
                <a:srgbClr val="333333"/>
              </a:solidFill>
              <a:latin typeface="Consolas" panose="020B0609020204030204" pitchFamily="49" charset="0"/>
            </a:endParaRPr>
          </a:p>
          <a:p>
            <a:pPr lvl="0"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impute_proxy</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mean</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na.rm = TRUE)|Grupper)</a:t>
            </a:r>
          </a:p>
        </p:txBody>
      </p:sp>
    </p:spTree>
    <p:extLst>
      <p:ext uri="{BB962C8B-B14F-4D97-AF65-F5344CB8AC3E}">
        <p14:creationId xmlns:p14="http://schemas.microsoft.com/office/powerpoint/2010/main" val="164047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F00F541-0297-41D3-9D20-07AE1D06E128}"/>
              </a:ext>
            </a:extLst>
          </p:cNvPr>
          <p:cNvPicPr>
            <a:picLocks noChangeAspect="1"/>
          </p:cNvPicPr>
          <p:nvPr/>
        </p:nvPicPr>
        <p:blipFill>
          <a:blip r:embed="rId3"/>
          <a:stretch>
            <a:fillRect/>
          </a:stretch>
        </p:blipFill>
        <p:spPr>
          <a:xfrm>
            <a:off x="639143" y="1763722"/>
            <a:ext cx="4742605" cy="2489100"/>
          </a:xfrm>
          <a:prstGeom prst="rect">
            <a:avLst/>
          </a:prstGeom>
        </p:spPr>
      </p:pic>
      <p:grpSp>
        <p:nvGrpSpPr>
          <p:cNvPr id="7" name="Group 6">
            <a:extLst>
              <a:ext uri="{FF2B5EF4-FFF2-40B4-BE49-F238E27FC236}">
                <a16:creationId xmlns:a16="http://schemas.microsoft.com/office/drawing/2014/main" id="{97D53FA6-4AE9-4D1C-A969-0468A4ADFEDD}"/>
              </a:ext>
            </a:extLst>
          </p:cNvPr>
          <p:cNvGrpSpPr/>
          <p:nvPr/>
        </p:nvGrpSpPr>
        <p:grpSpPr>
          <a:xfrm>
            <a:off x="6511637" y="1730271"/>
            <a:ext cx="4798866" cy="2522551"/>
            <a:chOff x="6196879" y="3590342"/>
            <a:chExt cx="4814646" cy="2522551"/>
          </a:xfrm>
        </p:grpSpPr>
        <p:pic>
          <p:nvPicPr>
            <p:cNvPr id="13" name="Plassholder for innhold 4">
              <a:extLst>
                <a:ext uri="{FF2B5EF4-FFF2-40B4-BE49-F238E27FC236}">
                  <a16:creationId xmlns:a16="http://schemas.microsoft.com/office/drawing/2014/main" id="{D1FC5C93-1097-4077-AB94-430C3B9EE03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4" name="Rektangel 9">
              <a:extLst>
                <a:ext uri="{FF2B5EF4-FFF2-40B4-BE49-F238E27FC236}">
                  <a16:creationId xmlns:a16="http://schemas.microsoft.com/office/drawing/2014/main" id="{5F9ECFD0-A8A5-4A87-BFEF-E3E97D0F884D}"/>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ktangel 9">
              <a:extLst>
                <a:ext uri="{FF2B5EF4-FFF2-40B4-BE49-F238E27FC236}">
                  <a16:creationId xmlns:a16="http://schemas.microsoft.com/office/drawing/2014/main" id="{BE542703-A7FD-4B1C-A2D9-033594BA241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ektangel 9">
              <a:extLst>
                <a:ext uri="{FF2B5EF4-FFF2-40B4-BE49-F238E27FC236}">
                  <a16:creationId xmlns:a16="http://schemas.microsoft.com/office/drawing/2014/main" id="{83448A54-A05A-435D-A68E-BC76EDDC2542}"/>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ektangel 9">
              <a:extLst>
                <a:ext uri="{FF2B5EF4-FFF2-40B4-BE49-F238E27FC236}">
                  <a16:creationId xmlns:a16="http://schemas.microsoft.com/office/drawing/2014/main" id="{C156B32B-ABEF-4242-903E-D0733C5760D2}"/>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ktangel 9">
              <a:extLst>
                <a:ext uri="{FF2B5EF4-FFF2-40B4-BE49-F238E27FC236}">
                  <a16:creationId xmlns:a16="http://schemas.microsoft.com/office/drawing/2014/main" id="{FACDB7A5-DED3-4BF9-8BD8-8D8DBF96E1C3}"/>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24" name="Tittel 1">
            <a:extLst>
              <a:ext uri="{FF2B5EF4-FFF2-40B4-BE49-F238E27FC236}">
                <a16:creationId xmlns:a16="http://schemas.microsoft.com/office/drawing/2014/main" id="{167D3017-CCEC-4D08-9EA5-BE7365E91428}"/>
              </a:ext>
            </a:extLst>
          </p:cNvPr>
          <p:cNvSpPr>
            <a:spLocks noGrp="1"/>
          </p:cNvSpPr>
          <p:nvPr>
            <p:ph type="title"/>
          </p:nvPr>
        </p:nvSpPr>
        <p:spPr>
          <a:xfrm>
            <a:off x="624416" y="181048"/>
            <a:ext cx="9651619" cy="1311128"/>
          </a:xfrm>
        </p:spPr>
        <p:txBody>
          <a:bodyPr/>
          <a:lstStyle/>
          <a:p>
            <a:r>
              <a:rPr lang="nb-NO" altLang="en-US" dirty="0"/>
              <a:t>Frafall &amp; feil i data</a:t>
            </a:r>
            <a:endParaRPr lang="en-US" dirty="0"/>
          </a:p>
        </p:txBody>
      </p:sp>
      <p:pic>
        <p:nvPicPr>
          <p:cNvPr id="11" name="Picture 10">
            <a:extLst>
              <a:ext uri="{FF2B5EF4-FFF2-40B4-BE49-F238E27FC236}">
                <a16:creationId xmlns:a16="http://schemas.microsoft.com/office/drawing/2014/main" id="{A736E7D5-29B6-410B-9FAC-00E251193EDA}"/>
              </a:ext>
            </a:extLst>
          </p:cNvPr>
          <p:cNvPicPr>
            <a:picLocks noChangeAspect="1"/>
          </p:cNvPicPr>
          <p:nvPr/>
        </p:nvPicPr>
        <p:blipFill>
          <a:blip r:embed="rId5"/>
          <a:stretch>
            <a:fillRect/>
          </a:stretch>
        </p:blipFill>
        <p:spPr>
          <a:xfrm>
            <a:off x="3444106" y="4047880"/>
            <a:ext cx="4688980" cy="2455651"/>
          </a:xfrm>
          <a:prstGeom prst="rect">
            <a:avLst/>
          </a:prstGeom>
        </p:spPr>
      </p:pic>
      <p:grpSp>
        <p:nvGrpSpPr>
          <p:cNvPr id="3" name="Group 2">
            <a:extLst>
              <a:ext uri="{FF2B5EF4-FFF2-40B4-BE49-F238E27FC236}">
                <a16:creationId xmlns:a16="http://schemas.microsoft.com/office/drawing/2014/main" id="{E48A5A2C-7E9C-4952-940F-90B5EB3BD0F9}"/>
              </a:ext>
            </a:extLst>
          </p:cNvPr>
          <p:cNvGrpSpPr/>
          <p:nvPr/>
        </p:nvGrpSpPr>
        <p:grpSpPr>
          <a:xfrm>
            <a:off x="3405508" y="4047880"/>
            <a:ext cx="4688980" cy="2455651"/>
            <a:chOff x="3444106" y="4081329"/>
            <a:chExt cx="4688980" cy="2455651"/>
          </a:xfrm>
        </p:grpSpPr>
        <p:pic>
          <p:nvPicPr>
            <p:cNvPr id="12" name="Picture 11">
              <a:extLst>
                <a:ext uri="{FF2B5EF4-FFF2-40B4-BE49-F238E27FC236}">
                  <a16:creationId xmlns:a16="http://schemas.microsoft.com/office/drawing/2014/main" id="{CFDA2BB6-E9B0-4E13-AF33-7BD4AADEC7F7}"/>
                </a:ext>
              </a:extLst>
            </p:cNvPr>
            <p:cNvPicPr>
              <a:picLocks noChangeAspect="1"/>
            </p:cNvPicPr>
            <p:nvPr/>
          </p:nvPicPr>
          <p:blipFill>
            <a:blip r:embed="rId5"/>
            <a:stretch>
              <a:fillRect/>
            </a:stretch>
          </p:blipFill>
          <p:spPr>
            <a:xfrm>
              <a:off x="3444106" y="4081329"/>
              <a:ext cx="4688980" cy="2455651"/>
            </a:xfrm>
            <a:prstGeom prst="rect">
              <a:avLst/>
            </a:prstGeom>
          </p:spPr>
        </p:pic>
        <p:sp>
          <p:nvSpPr>
            <p:cNvPr id="2" name="Rectangle 1">
              <a:extLst>
                <a:ext uri="{FF2B5EF4-FFF2-40B4-BE49-F238E27FC236}">
                  <a16:creationId xmlns:a16="http://schemas.microsoft.com/office/drawing/2014/main" id="{713346D6-AE18-4503-AA5F-32405C906221}"/>
                </a:ext>
              </a:extLst>
            </p:cNvPr>
            <p:cNvSpPr/>
            <p:nvPr/>
          </p:nvSpPr>
          <p:spPr>
            <a:xfrm>
              <a:off x="4581525" y="4524368"/>
              <a:ext cx="1047750" cy="666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ectangle 14">
              <a:extLst>
                <a:ext uri="{FF2B5EF4-FFF2-40B4-BE49-F238E27FC236}">
                  <a16:creationId xmlns:a16="http://schemas.microsoft.com/office/drawing/2014/main" id="{8A8A4737-7DFE-447E-A54B-462E4C2FC384}"/>
                </a:ext>
              </a:extLst>
            </p:cNvPr>
            <p:cNvSpPr/>
            <p:nvPr/>
          </p:nvSpPr>
          <p:spPr>
            <a:xfrm>
              <a:off x="6150933" y="4524368"/>
              <a:ext cx="1116641" cy="666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250637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D87F-663F-43CA-8223-04F1C8025E79}"/>
              </a:ext>
            </a:extLst>
          </p:cNvPr>
          <p:cNvSpPr>
            <a:spLocks noGrp="1"/>
          </p:cNvSpPr>
          <p:nvPr>
            <p:ph type="title"/>
          </p:nvPr>
        </p:nvSpPr>
        <p:spPr/>
        <p:txBody>
          <a:bodyPr/>
          <a:lstStyle/>
          <a:p>
            <a:r>
              <a:rPr lang="nb-NO" i="1" dirty="0" err="1"/>
              <a:t>simputation</a:t>
            </a:r>
            <a:r>
              <a:rPr lang="nb-NO" dirty="0"/>
              <a:t> for hot-</a:t>
            </a:r>
            <a:r>
              <a:rPr lang="nb-NO" dirty="0" err="1"/>
              <a:t>deck</a:t>
            </a:r>
            <a:r>
              <a:rPr lang="nb-NO" dirty="0"/>
              <a:t> imputering</a:t>
            </a:r>
          </a:p>
        </p:txBody>
      </p:sp>
      <p:sp>
        <p:nvSpPr>
          <p:cNvPr id="4" name="Rectangle 2">
            <a:extLst>
              <a:ext uri="{FF2B5EF4-FFF2-40B4-BE49-F238E27FC236}">
                <a16:creationId xmlns:a16="http://schemas.microsoft.com/office/drawing/2014/main" id="{8B377662-06D4-413C-AE0C-3326D32F93C3}"/>
              </a:ext>
            </a:extLst>
          </p:cNvPr>
          <p:cNvSpPr>
            <a:spLocks noChangeArrowheads="1"/>
          </p:cNvSpPr>
          <p:nvPr/>
        </p:nvSpPr>
        <p:spPr bwMode="auto">
          <a:xfrm>
            <a:off x="1321022" y="2139174"/>
            <a:ext cx="9928003"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impute_rhd</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Sepal.Width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1 | seller, pool = «</a:t>
            </a:r>
            <a:r>
              <a:rPr lang="nb-NO" altLang="nb-NO" sz="1800" dirty="0" err="1">
                <a:solidFill>
                  <a:srgbClr val="333333"/>
                </a:solidFill>
                <a:latin typeface="Consolas" panose="020B0609020204030204" pitchFamily="49" charset="0"/>
              </a:rPr>
              <a:t>univariate</a:t>
            </a:r>
            <a:r>
              <a:rPr lang="nb-NO" altLang="nb-NO" sz="1800" dirty="0">
                <a:solidFill>
                  <a:srgbClr val="333333"/>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1" i="0" u="none" strike="noStrike" cap="none" normalizeH="0" baseline="0" dirty="0">
              <a:ln>
                <a:noFill/>
              </a:ln>
              <a:solidFill>
                <a:srgbClr val="00702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1" i="0" u="none" strike="noStrike" cap="none" normalizeH="0" baseline="0" dirty="0" err="1">
                <a:ln>
                  <a:noFill/>
                </a:ln>
                <a:solidFill>
                  <a:srgbClr val="007020"/>
                </a:solidFill>
                <a:effectLst/>
                <a:latin typeface="Consolas" panose="020B0609020204030204" pitchFamily="49" charset="0"/>
              </a:rPr>
              <a:t>impute_</a:t>
            </a:r>
            <a:r>
              <a:rPr lang="nb-NO" altLang="nb-NO" sz="1800" b="1" dirty="0" err="1">
                <a:solidFill>
                  <a:srgbClr val="007020"/>
                </a:solidFill>
                <a:latin typeface="Consolas" panose="020B0609020204030204" pitchFamily="49" charset="0"/>
              </a:rPr>
              <a:t>shd</a:t>
            </a:r>
            <a:r>
              <a:rPr kumimoji="0" lang="nb-NO" altLang="nb-NO" sz="1800" b="0" i="0" u="none" strike="noStrike" cap="none" normalizeH="0" baseline="0" dirty="0">
                <a:ln>
                  <a:noFill/>
                </a:ln>
                <a:solidFill>
                  <a:srgbClr val="333333"/>
                </a:solidFill>
                <a:effectLst/>
                <a:latin typeface="Consolas" panose="020B0609020204030204" pitchFamily="49" charset="0"/>
              </a:rPr>
              <a:t>(</a:t>
            </a:r>
            <a:r>
              <a:rPr kumimoji="0" lang="nb-NO" altLang="nb-NO" sz="1800" b="0" i="0" u="none" strike="noStrike" cap="none" normalizeH="0" baseline="0" dirty="0" err="1">
                <a:ln>
                  <a:noFill/>
                </a:ln>
                <a:solidFill>
                  <a:srgbClr val="333333"/>
                </a:solidFill>
                <a:effectLst/>
                <a:latin typeface="Consolas" panose="020B0609020204030204" pitchFamily="49" charset="0"/>
              </a:rPr>
              <a:t>dat</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Sepal.Width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a:ln>
                  <a:noFill/>
                </a:ln>
                <a:solidFill>
                  <a:srgbClr val="333333"/>
                </a:solidFill>
                <a:effectLst/>
                <a:latin typeface="Consolas" panose="020B0609020204030204" pitchFamily="49" charset="0"/>
              </a:rPr>
              <a:t>1 | seller, pool = «</a:t>
            </a:r>
            <a:r>
              <a:rPr kumimoji="0" lang="nb-NO" altLang="nb-NO" sz="1800" b="0" i="0" u="none" strike="noStrike" cap="none" normalizeH="0" baseline="0" dirty="0" err="1">
                <a:ln>
                  <a:noFill/>
                </a:ln>
                <a:solidFill>
                  <a:srgbClr val="333333"/>
                </a:solidFill>
                <a:effectLst/>
                <a:latin typeface="Consolas" panose="020B0609020204030204" pitchFamily="49" charset="0"/>
              </a:rPr>
              <a:t>complete</a:t>
            </a:r>
            <a:r>
              <a:rPr kumimoji="0" lang="nb-NO" altLang="nb-NO" sz="1800" b="0" i="0" u="none" strike="noStrike" cap="none" normalizeH="0" baseline="0" dirty="0">
                <a:ln>
                  <a:noFill/>
                </a:ln>
                <a:solidFill>
                  <a:srgbClr val="333333"/>
                </a:solidFill>
                <a:effectLst/>
                <a:latin typeface="Consolas" panose="020B0609020204030204" pitchFamily="49" charset="0"/>
              </a:rPr>
              <a:t>», order = «</a:t>
            </a:r>
            <a:r>
              <a:rPr kumimoji="0" lang="nb-NO" altLang="nb-NO" sz="1800" b="0" i="0" u="none" strike="noStrike" cap="none" normalizeH="0" baseline="0" dirty="0" err="1">
                <a:ln>
                  <a:noFill/>
                </a:ln>
                <a:solidFill>
                  <a:srgbClr val="333333"/>
                </a:solidFill>
                <a:effectLst/>
                <a:latin typeface="Consolas" panose="020B0609020204030204" pitchFamily="49" charset="0"/>
              </a:rPr>
              <a:t>locf</a:t>
            </a:r>
            <a:r>
              <a:rPr kumimoji="0" lang="nb-NO" altLang="nb-NO" sz="1800" b="0" i="0" u="none" strike="noStrike" cap="none" normalizeH="0" baseline="0" dirty="0">
                <a:ln>
                  <a:noFill/>
                </a:ln>
                <a:solidFill>
                  <a:srgbClr val="333333"/>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impute_knn</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Species, pool = «</a:t>
            </a:r>
            <a:r>
              <a:rPr lang="nb-NO" altLang="nb-NO" sz="1800" dirty="0" err="1">
                <a:solidFill>
                  <a:srgbClr val="333333"/>
                </a:solidFill>
                <a:latin typeface="Consolas" panose="020B0609020204030204" pitchFamily="49" charset="0"/>
              </a:rPr>
              <a:t>complete</a:t>
            </a:r>
            <a:r>
              <a:rPr lang="nb-NO" altLang="nb-NO" sz="1800" dirty="0">
                <a:solidFill>
                  <a:srgbClr val="333333"/>
                </a:solidFill>
                <a:latin typeface="Consolas" panose="020B0609020204030204" pitchFamily="49" charset="0"/>
              </a:rPr>
              <a:t>», k = 1)</a:t>
            </a:r>
          </a:p>
          <a:p>
            <a:pPr defTabSz="914400" eaLnBrk="0" fontAlgn="base" hangingPunct="0">
              <a:spcBef>
                <a:spcPct val="0"/>
              </a:spcBef>
              <a:spcAft>
                <a:spcPct val="0"/>
              </a:spcAf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impute_pmm</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dat</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predictor</a:t>
            </a:r>
            <a:r>
              <a:rPr lang="nb-NO" altLang="nb-NO" sz="1800" dirty="0">
                <a:solidFill>
                  <a:srgbClr val="333333"/>
                </a:solidFill>
                <a:latin typeface="Consolas" panose="020B0609020204030204" pitchFamily="49" charset="0"/>
              </a:rPr>
              <a:t> = </a:t>
            </a:r>
            <a:r>
              <a:rPr lang="nb-NO" altLang="nb-NO" sz="1800" dirty="0" err="1">
                <a:solidFill>
                  <a:srgbClr val="333333"/>
                </a:solidFill>
                <a:latin typeface="Consolas" panose="020B0609020204030204" pitchFamily="49" charset="0"/>
              </a:rPr>
              <a:t>impute_lm</a:t>
            </a:r>
            <a:r>
              <a:rPr lang="nb-NO" altLang="nb-NO" sz="1800" dirty="0">
                <a:solidFill>
                  <a:srgbClr val="333333"/>
                </a:solidFill>
                <a:latin typeface="Consolas" panose="020B0609020204030204" pitchFamily="49" charset="0"/>
              </a:rPr>
              <a:t>)</a:t>
            </a:r>
          </a:p>
          <a:p>
            <a:pPr defTabSz="914400" eaLnBrk="0" fontAlgn="base" hangingPunct="0">
              <a:spcBef>
                <a:spcPct val="0"/>
              </a:spcBef>
              <a:spcAft>
                <a:spcPct val="0"/>
              </a:spcAf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dirty="0" err="1">
                <a:latin typeface="Consolas" panose="020B0609020204030204" pitchFamily="49" charset="0"/>
              </a:rPr>
              <a:t>dat</a:t>
            </a:r>
            <a:r>
              <a:rPr lang="nb-NO" altLang="nb-NO" sz="1800" dirty="0">
                <a:latin typeface="Consolas" panose="020B0609020204030204" pitchFamily="49" charset="0"/>
              </a:rPr>
              <a:t> %&gt;% </a:t>
            </a:r>
            <a:r>
              <a:rPr lang="nb-NO" altLang="nb-NO" sz="1800" b="1" dirty="0" err="1">
                <a:solidFill>
                  <a:srgbClr val="007020"/>
                </a:solidFill>
                <a:latin typeface="Consolas" panose="020B0609020204030204" pitchFamily="49" charset="0"/>
              </a:rPr>
              <a:t>impute_pmm</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err="1">
                <a:solidFill>
                  <a:srgbClr val="333333"/>
                </a:solidFill>
                <a:latin typeface="Consolas" panose="020B0609020204030204" pitchFamily="49" charset="0"/>
              </a:rPr>
              <a:t>predictor</a:t>
            </a:r>
            <a:r>
              <a:rPr lang="nb-NO" altLang="nb-NO" sz="1800" dirty="0">
                <a:solidFill>
                  <a:srgbClr val="333333"/>
                </a:solidFill>
                <a:latin typeface="Consolas" panose="020B0609020204030204" pitchFamily="49" charset="0"/>
              </a:rPr>
              <a:t> = </a:t>
            </a:r>
            <a:r>
              <a:rPr lang="nb-NO" altLang="nb-NO" sz="1800" dirty="0" err="1">
                <a:solidFill>
                  <a:srgbClr val="333333"/>
                </a:solidFill>
                <a:latin typeface="Consolas" panose="020B0609020204030204" pitchFamily="49" charset="0"/>
              </a:rPr>
              <a:t>impute_lm</a:t>
            </a:r>
            <a:r>
              <a:rPr lang="nb-NO" altLang="nb-NO" sz="1800" dirty="0">
                <a:solidFill>
                  <a:srgbClr val="333333"/>
                </a:solidFill>
                <a:latin typeface="Consolas" panose="020B0609020204030204" pitchFamily="49" charset="0"/>
              </a:rPr>
              <a:t>)</a:t>
            </a: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946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65A3-4F24-46E2-940E-DAAFA5D588E3}"/>
              </a:ext>
            </a:extLst>
          </p:cNvPr>
          <p:cNvSpPr>
            <a:spLocks noGrp="1"/>
          </p:cNvSpPr>
          <p:nvPr>
            <p:ph type="title"/>
          </p:nvPr>
        </p:nvSpPr>
        <p:spPr/>
        <p:txBody>
          <a:bodyPr/>
          <a:lstStyle/>
          <a:p>
            <a:r>
              <a:rPr lang="nb-NO" i="1" dirty="0" err="1"/>
              <a:t>simputation</a:t>
            </a:r>
            <a:r>
              <a:rPr lang="nb-NO" dirty="0"/>
              <a:t> for regresjons-imputering</a:t>
            </a:r>
          </a:p>
        </p:txBody>
      </p:sp>
      <p:sp>
        <p:nvSpPr>
          <p:cNvPr id="5" name="Rectangle 2">
            <a:extLst>
              <a:ext uri="{FF2B5EF4-FFF2-40B4-BE49-F238E27FC236}">
                <a16:creationId xmlns:a16="http://schemas.microsoft.com/office/drawing/2014/main" id="{051195AE-CDA2-48CF-A49C-F9A1E6931CBA}"/>
              </a:ext>
            </a:extLst>
          </p:cNvPr>
          <p:cNvSpPr>
            <a:spLocks noChangeArrowheads="1"/>
          </p:cNvSpPr>
          <p:nvPr/>
        </p:nvSpPr>
        <p:spPr bwMode="auto">
          <a:xfrm>
            <a:off x="1321022" y="1862176"/>
            <a:ext cx="8957829" cy="20005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1" i="0" u="none" strike="noStrike" cap="none" normalizeH="0" baseline="0" dirty="0" err="1">
                <a:ln>
                  <a:noFill/>
                </a:ln>
                <a:solidFill>
                  <a:srgbClr val="007020"/>
                </a:solidFill>
                <a:effectLst/>
                <a:latin typeface="Consolas" panose="020B0609020204030204" pitchFamily="49" charset="0"/>
              </a:rPr>
              <a:t>impute_rlm</a:t>
            </a:r>
            <a:r>
              <a:rPr kumimoji="0" lang="nb-NO" altLang="nb-NO" sz="1800" b="0" i="0" u="none" strike="noStrike" cap="none" normalizeH="0" baseline="0" dirty="0">
                <a:ln>
                  <a:noFill/>
                </a:ln>
                <a:solidFill>
                  <a:srgbClr val="333333"/>
                </a:solidFill>
                <a:effectLst/>
                <a:latin typeface="Consolas" panose="020B0609020204030204" pitchFamily="49" charset="0"/>
              </a:rPr>
              <a:t>(</a:t>
            </a:r>
            <a:r>
              <a:rPr kumimoji="0" lang="nb-NO" altLang="nb-NO" sz="1800" b="0" i="0" u="none" strike="noStrike" cap="none" normalizeH="0" baseline="0" dirty="0" err="1">
                <a:ln>
                  <a:noFill/>
                </a:ln>
                <a:solidFill>
                  <a:srgbClr val="333333"/>
                </a:solidFill>
                <a:effectLst/>
                <a:latin typeface="Consolas" panose="020B0609020204030204" pitchFamily="49" charset="0"/>
              </a:rPr>
              <a:t>dat</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Sepal.Width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err="1">
                <a:ln>
                  <a:noFill/>
                </a:ln>
                <a:solidFill>
                  <a:srgbClr val="333333"/>
                </a:solidFill>
                <a:effectLst/>
                <a:latin typeface="Consolas" panose="020B0609020204030204" pitchFamily="49" charset="0"/>
              </a:rPr>
              <a:t>Petal.Length</a:t>
            </a:r>
            <a:r>
              <a:rPr kumimoji="0" lang="nb-NO" altLang="nb-NO" sz="1800" b="0" i="0" u="none" strike="noStrike" cap="none" normalizeH="0" baseline="0" dirty="0">
                <a:ln>
                  <a:noFill/>
                </a:ln>
                <a:solidFill>
                  <a:srgbClr val="333333"/>
                </a:solidFill>
                <a:effectLst/>
                <a:latin typeface="Consolas" panose="020B0609020204030204" pitchFamily="49" charset="0"/>
              </a:rPr>
              <a:t> </a:t>
            </a:r>
            <a:r>
              <a:rPr kumimoji="0" lang="nb-NO" altLang="nb-NO" sz="1800" b="0" i="0" u="none" strike="noStrike" cap="none" normalizeH="0" baseline="0" dirty="0">
                <a:ln>
                  <a:noFill/>
                </a:ln>
                <a:solidFill>
                  <a:srgbClr val="666666"/>
                </a:solidFill>
                <a:effectLst/>
                <a:latin typeface="Consolas" panose="020B0609020204030204" pitchFamily="49" charset="0"/>
              </a:rPr>
              <a:t>+</a:t>
            </a:r>
            <a:r>
              <a:rPr kumimoji="0" lang="nb-NO" altLang="nb-NO" sz="1800" b="0" i="0" u="none" strike="noStrike" cap="none" normalizeH="0" baseline="0" dirty="0">
                <a:ln>
                  <a:noFill/>
                </a:ln>
                <a:solidFill>
                  <a:srgbClr val="4070A0"/>
                </a:solidFill>
                <a:effectLst/>
                <a:latin typeface="Consolas" panose="020B0609020204030204" pitchFamily="49" charset="0"/>
              </a:rPr>
              <a:t> </a:t>
            </a:r>
            <a:r>
              <a:rPr kumimoji="0" lang="nb-NO" altLang="nb-NO" sz="1800" b="0" i="0" u="none" strike="noStrike" cap="none" normalizeH="0" baseline="0" dirty="0">
                <a:ln>
                  <a:noFill/>
                </a:ln>
                <a:solidFill>
                  <a:srgbClr val="333333"/>
                </a:solidFill>
                <a:effectLst/>
                <a:latin typeface="Consolas" panose="020B0609020204030204" pitchFamily="49" charset="0"/>
              </a:rPr>
              <a:t>Species)</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dirty="0" err="1">
                <a:latin typeface="Consolas" panose="020B0609020204030204" pitchFamily="49" charset="0"/>
              </a:rPr>
              <a:t>dat</a:t>
            </a:r>
            <a:r>
              <a:rPr lang="nb-NO" altLang="nb-NO" sz="1800" dirty="0">
                <a:latin typeface="Consolas" panose="020B0609020204030204" pitchFamily="49" charset="0"/>
              </a:rPr>
              <a:t> %&gt;% </a:t>
            </a:r>
            <a:r>
              <a:rPr lang="nb-NO" altLang="nb-NO" sz="1800" b="1" dirty="0" err="1">
                <a:solidFill>
                  <a:srgbClr val="007020"/>
                </a:solidFill>
                <a:latin typeface="Consolas" panose="020B0609020204030204" pitchFamily="49" charset="0"/>
              </a:rPr>
              <a:t>impute_lm</a:t>
            </a:r>
            <a:r>
              <a:rPr lang="nb-NO" altLang="nb-NO" sz="1800" dirty="0">
                <a:solidFill>
                  <a:srgbClr val="333333"/>
                </a:solidFill>
                <a:latin typeface="Consolas" panose="020B0609020204030204" pitchFamily="49" charset="0"/>
              </a:rPr>
              <a:t>(</a:t>
            </a:r>
            <a:r>
              <a:rPr lang="nb-NO" altLang="nb-NO" sz="1800" dirty="0" err="1">
                <a:solidFill>
                  <a:srgbClr val="333333"/>
                </a:solidFill>
                <a:latin typeface="Consolas" panose="020B0609020204030204" pitchFamily="49" charset="0"/>
              </a:rPr>
              <a:t>Sepal.Length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err="1">
                <a:solidFill>
                  <a:srgbClr val="333333"/>
                </a:solidFill>
                <a:latin typeface="Consolas" panose="020B0609020204030204" pitchFamily="49" charset="0"/>
              </a:rPr>
              <a:t>Petal.Width</a:t>
            </a:r>
            <a:r>
              <a:rPr lang="nb-NO" altLang="nb-NO" sz="1800" dirty="0">
                <a:solidFill>
                  <a:srgbClr val="333333"/>
                </a:solidFill>
                <a:latin typeface="Consolas" panose="020B0609020204030204" pitchFamily="49" charset="0"/>
              </a:rPr>
              <a:t>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Species)</a:t>
            </a:r>
          </a:p>
          <a:p>
            <a:pPr defTabSz="914400" eaLnBrk="0" fontAlgn="base" hangingPunct="0">
              <a:spcBef>
                <a:spcPct val="0"/>
              </a:spcBef>
              <a:spcAft>
                <a:spcPct val="0"/>
              </a:spcAft>
            </a:pPr>
            <a:endParaRPr lang="nb-NO" altLang="nb-NO" sz="1800" dirty="0">
              <a:solidFill>
                <a:srgbClr val="333333"/>
              </a:solidFill>
              <a:latin typeface="Consolas" panose="020B0609020204030204" pitchFamily="49" charset="0"/>
            </a:endParaRPr>
          </a:p>
          <a:p>
            <a:pPr defTabSz="914400" eaLnBrk="0" fontAlgn="base" hangingPunct="0">
              <a:spcBef>
                <a:spcPct val="0"/>
              </a:spcBef>
              <a:spcAft>
                <a:spcPct val="0"/>
              </a:spcAft>
            </a:pPr>
            <a:r>
              <a:rPr lang="nb-NO" altLang="nb-NO" sz="1800" b="1" dirty="0" err="1">
                <a:solidFill>
                  <a:srgbClr val="007020"/>
                </a:solidFill>
                <a:latin typeface="Consolas" panose="020B0609020204030204" pitchFamily="49" charset="0"/>
              </a:rPr>
              <a:t>impute_cart</a:t>
            </a:r>
            <a:r>
              <a:rPr lang="nb-NO" altLang="nb-NO" sz="1800" dirty="0">
                <a:solidFill>
                  <a:srgbClr val="333333"/>
                </a:solidFill>
                <a:latin typeface="Consolas" panose="020B0609020204030204" pitchFamily="49" charset="0"/>
              </a:rPr>
              <a:t>(da2, Species </a:t>
            </a:r>
            <a:r>
              <a:rPr lang="nb-NO" altLang="nb-NO" sz="1800" dirty="0">
                <a:solidFill>
                  <a:srgbClr val="666666"/>
                </a:solidFill>
                <a:latin typeface="Consolas" panose="020B0609020204030204" pitchFamily="49" charset="0"/>
              </a:rPr>
              <a:t>~</a:t>
            </a:r>
            <a:r>
              <a:rPr lang="nb-NO" altLang="nb-NO" sz="1800" dirty="0">
                <a:solidFill>
                  <a:srgbClr val="4070A0"/>
                </a:solidFill>
                <a:latin typeface="Consolas" panose="020B0609020204030204" pitchFamily="49" charset="0"/>
              </a:rPr>
              <a:t> </a:t>
            </a:r>
            <a:r>
              <a:rPr lang="nb-NO" altLang="nb-NO" sz="1800" dirty="0">
                <a:solidFill>
                  <a:srgbClr val="333333"/>
                </a:solidFill>
                <a:latin typeface="Consolas" panose="020B0609020204030204" pitchFamily="49" charset="0"/>
              </a:rPr>
              <a:t>.)</a:t>
            </a:r>
            <a:r>
              <a:rPr lang="nb-NO" altLang="nb-NO" sz="1800" dirty="0"/>
              <a:t> </a:t>
            </a:r>
            <a:endParaRPr lang="nb-NO" altLang="nb-NO" sz="4800" dirty="0">
              <a:latin typeface="Arial" panose="020B0604020202020204" pitchFamily="34" charset="0"/>
            </a:endParaRPr>
          </a:p>
          <a:p>
            <a:pPr defTabSz="914400" eaLnBrk="0" fontAlgn="base" hangingPunct="0">
              <a:spcBef>
                <a:spcPct val="0"/>
              </a:spcBef>
              <a:spcAft>
                <a:spcPct val="0"/>
              </a:spcAft>
            </a:pPr>
            <a:endParaRPr lang="nb-NO" altLang="nb-NO"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BA19BE2-6361-4C0E-8956-CDF536221DE5}"/>
              </a:ext>
            </a:extLst>
          </p:cNvPr>
          <p:cNvSpPr>
            <a:spLocks noChangeArrowheads="1"/>
          </p:cNvSpPr>
          <p:nvPr/>
        </p:nvSpPr>
        <p:spPr bwMode="auto">
          <a:xfrm>
            <a:off x="304800" y="3949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F20BD8D7-978D-4AAE-80ED-838FC81A790D}"/>
              </a:ext>
            </a:extLst>
          </p:cNvPr>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0844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035-38F4-4ACF-87FD-261B5B722281}"/>
              </a:ext>
            </a:extLst>
          </p:cNvPr>
          <p:cNvSpPr>
            <a:spLocks noGrp="1"/>
          </p:cNvSpPr>
          <p:nvPr>
            <p:ph type="title"/>
          </p:nvPr>
        </p:nvSpPr>
        <p:spPr/>
        <p:txBody>
          <a:bodyPr/>
          <a:lstStyle/>
          <a:p>
            <a:r>
              <a:rPr lang="nb-NO" dirty="0"/>
              <a:t>Eksempel &amp; Øvelser: del 2</a:t>
            </a:r>
          </a:p>
        </p:txBody>
      </p:sp>
      <p:sp>
        <p:nvSpPr>
          <p:cNvPr id="3" name="Content Placeholder 2">
            <a:extLst>
              <a:ext uri="{FF2B5EF4-FFF2-40B4-BE49-F238E27FC236}">
                <a16:creationId xmlns:a16="http://schemas.microsoft.com/office/drawing/2014/main" id="{82F65C5F-7A64-4280-8684-7EC75D4C29DE}"/>
              </a:ext>
            </a:extLst>
          </p:cNvPr>
          <p:cNvSpPr>
            <a:spLocks noGrp="1"/>
          </p:cNvSpPr>
          <p:nvPr>
            <p:ph sz="quarter" idx="11"/>
          </p:nvPr>
        </p:nvSpPr>
        <p:spPr/>
        <p:txBody>
          <a:bodyPr/>
          <a:lstStyle/>
          <a:p>
            <a:r>
              <a:rPr lang="nb-NO" dirty="0"/>
              <a:t>Datasett Offer</a:t>
            </a:r>
          </a:p>
          <a:p>
            <a:r>
              <a:rPr lang="nb-NO" dirty="0"/>
              <a:t>Variablenes navn er i kommentarer </a:t>
            </a:r>
          </a:p>
          <a:p>
            <a:r>
              <a:rPr lang="nb-NO" dirty="0" err="1"/>
              <a:t>Task</a:t>
            </a:r>
            <a:r>
              <a:rPr lang="nb-NO" dirty="0"/>
              <a:t> 2.1 – </a:t>
            </a:r>
            <a:r>
              <a:rPr lang="nb-NO" dirty="0" err="1"/>
              <a:t>Task</a:t>
            </a:r>
            <a:r>
              <a:rPr lang="nb-NO" dirty="0"/>
              <a:t> 2.5</a:t>
            </a:r>
          </a:p>
          <a:p>
            <a:r>
              <a:rPr lang="nb-NO" dirty="0"/>
              <a:t>Oppgave ligger på Teams og </a:t>
            </a:r>
            <a:r>
              <a:rPr lang="nb-NO" dirty="0" err="1"/>
              <a:t>Git</a:t>
            </a:r>
            <a:r>
              <a:rPr lang="nb-NO" dirty="0"/>
              <a:t> </a:t>
            </a:r>
            <a:r>
              <a:rPr lang="nb-NO" dirty="0">
                <a:hlinkClick r:id="rId2"/>
              </a:rPr>
              <a:t>https://github.com/statisticsnorway/R_imputering_kurs</a:t>
            </a:r>
            <a:endParaRPr lang="nb-NO" dirty="0"/>
          </a:p>
          <a:p>
            <a:r>
              <a:rPr lang="nb-NO" dirty="0"/>
              <a:t>Fortsetter om 30 minutter</a:t>
            </a:r>
          </a:p>
        </p:txBody>
      </p:sp>
    </p:spTree>
    <p:extLst>
      <p:ext uri="{BB962C8B-B14F-4D97-AF65-F5344CB8AC3E}">
        <p14:creationId xmlns:p14="http://schemas.microsoft.com/office/powerpoint/2010/main" val="3269810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A22B-3B58-4EC3-BA78-036F56B16375}"/>
              </a:ext>
            </a:extLst>
          </p:cNvPr>
          <p:cNvSpPr>
            <a:spLocks noGrp="1"/>
          </p:cNvSpPr>
          <p:nvPr>
            <p:ph type="title"/>
          </p:nvPr>
        </p:nvSpPr>
        <p:spPr>
          <a:xfrm>
            <a:off x="690041" y="319727"/>
            <a:ext cx="9651619" cy="1311128"/>
          </a:xfrm>
        </p:spPr>
        <p:txBody>
          <a:bodyPr/>
          <a:lstStyle/>
          <a:p>
            <a:r>
              <a:rPr lang="nb-NO" dirty="0"/>
              <a:t>Hvilken imputering metode å velge?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52F5C9-1762-410F-9BF0-CE062311AE5B}"/>
                  </a:ext>
                </a:extLst>
              </p:cNvPr>
              <p:cNvSpPr>
                <a:spLocks noGrp="1"/>
              </p:cNvSpPr>
              <p:nvPr>
                <p:ph sz="quarter" idx="11"/>
              </p:nvPr>
            </p:nvSpPr>
            <p:spPr>
              <a:xfrm>
                <a:off x="775767" y="1630855"/>
                <a:ext cx="9651619" cy="3978862"/>
              </a:xfrm>
            </p:spPr>
            <p:txBody>
              <a:bodyPr/>
              <a:lstStyle/>
              <a:p>
                <a:r>
                  <a:rPr lang="nb-NO" dirty="0"/>
                  <a:t>Se på makronivå</a:t>
                </a:r>
              </a:p>
              <a:p>
                <a:r>
                  <a:rPr lang="nb-NO" dirty="0"/>
                  <a:t>Kryss-validering: </a:t>
                </a:r>
                <a:r>
                  <a:rPr lang="nb-NO" dirty="0" err="1"/>
                  <a:t>train</a:t>
                </a:r>
                <a:r>
                  <a:rPr lang="nb-NO" dirty="0"/>
                  <a:t>-test, k-fold</a:t>
                </a:r>
              </a:p>
              <a:p>
                <a:r>
                  <a:rPr lang="nb-NO" dirty="0"/>
                  <a:t>Editerte data + Manuell reviderte data</a:t>
                </a:r>
              </a:p>
              <a:p>
                <a:r>
                  <a:rPr lang="nb-NO" dirty="0"/>
                  <a:t>Plot mot forrige år, hjelpevariabel</a:t>
                </a:r>
              </a:p>
              <a:p>
                <a:r>
                  <a:rPr lang="nb-NO" dirty="0"/>
                  <a:t>Se på </a:t>
                </a:r>
                <a14:m>
                  <m:oMath xmlns:m="http://schemas.openxmlformats.org/officeDocument/2006/math">
                    <m:r>
                      <a:rPr lang="nb-NO" i="1" dirty="0" smtClean="0">
                        <a:latin typeface="Cambria Math" panose="02040503050406030204" pitchFamily="18" charset="0"/>
                      </a:rPr>
                      <m:t>𝑐𝑣</m:t>
                    </m:r>
                    <m:r>
                      <a:rPr lang="nb-NO" i="1" dirty="0" smtClean="0">
                        <a:latin typeface="Cambria Math" panose="02040503050406030204" pitchFamily="18" charset="0"/>
                      </a:rPr>
                      <m:t> =</m:t>
                    </m:r>
                    <m:f>
                      <m:fPr>
                        <m:ctrlPr>
                          <a:rPr lang="nb-NO" i="1" dirty="0" smtClean="0">
                            <a:latin typeface="Cambria Math" panose="02040503050406030204" pitchFamily="18" charset="0"/>
                          </a:rPr>
                        </m:ctrlPr>
                      </m:fPr>
                      <m:num>
                        <m:r>
                          <a:rPr lang="nb-NO" i="1" dirty="0" smtClean="0">
                            <a:latin typeface="Cambria Math" panose="02040503050406030204" pitchFamily="18" charset="0"/>
                            <a:ea typeface="Cambria Math" panose="02040503050406030204" pitchFamily="18" charset="0"/>
                          </a:rPr>
                          <m:t>𝜎</m:t>
                        </m:r>
                      </m:num>
                      <m:den>
                        <m:r>
                          <a:rPr lang="nb-NO" i="1" dirty="0" smtClean="0">
                            <a:latin typeface="Cambria Math" panose="02040503050406030204" pitchFamily="18" charset="0"/>
                            <a:ea typeface="Cambria Math" panose="02040503050406030204" pitchFamily="18" charset="0"/>
                          </a:rPr>
                          <m:t>𝜇</m:t>
                        </m:r>
                      </m:den>
                    </m:f>
                  </m:oMath>
                </a14:m>
                <a:endParaRPr lang="nb-NO" dirty="0"/>
              </a:p>
              <a:p>
                <a:r>
                  <a:rPr lang="nb-NO" dirty="0"/>
                  <a:t>Se på plot av </a:t>
                </a:r>
                <a:r>
                  <a:rPr lang="nb-NO" dirty="0" err="1"/>
                  <a:t>residualer</a:t>
                </a:r>
                <a:r>
                  <a:rPr lang="nb-NO" dirty="0"/>
                  <a:t> (for regresjon)</a:t>
                </a:r>
              </a:p>
            </p:txBody>
          </p:sp>
        </mc:Choice>
        <mc:Fallback>
          <p:sp>
            <p:nvSpPr>
              <p:cNvPr id="3" name="Content Placeholder 2">
                <a:extLst>
                  <a:ext uri="{FF2B5EF4-FFF2-40B4-BE49-F238E27FC236}">
                    <a16:creationId xmlns:a16="http://schemas.microsoft.com/office/drawing/2014/main" id="{F052F5C9-1762-410F-9BF0-CE062311AE5B}"/>
                  </a:ext>
                </a:extLst>
              </p:cNvPr>
              <p:cNvSpPr>
                <a:spLocks noGrp="1" noRot="1" noChangeAspect="1" noMove="1" noResize="1" noEditPoints="1" noAdjustHandles="1" noChangeArrowheads="1" noChangeShapeType="1" noTextEdit="1"/>
              </p:cNvSpPr>
              <p:nvPr>
                <p:ph sz="quarter" idx="11"/>
              </p:nvPr>
            </p:nvSpPr>
            <p:spPr>
              <a:xfrm>
                <a:off x="775767" y="1630855"/>
                <a:ext cx="9651619" cy="3978862"/>
              </a:xfrm>
              <a:blipFill>
                <a:blip r:embed="rId3"/>
                <a:stretch>
                  <a:fillRect l="-821" b="-7669"/>
                </a:stretch>
              </a:blipFill>
            </p:spPr>
            <p:txBody>
              <a:bodyPr/>
              <a:lstStyle/>
              <a:p>
                <a:r>
                  <a:rPr lang="nb-NO">
                    <a:noFill/>
                  </a:rPr>
                  <a:t> </a:t>
                </a:r>
              </a:p>
            </p:txBody>
          </p:sp>
        </mc:Fallback>
      </mc:AlternateContent>
    </p:spTree>
    <p:extLst>
      <p:ext uri="{BB962C8B-B14F-4D97-AF65-F5344CB8AC3E}">
        <p14:creationId xmlns:p14="http://schemas.microsoft.com/office/powerpoint/2010/main" val="276581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16C5-329B-424B-8D79-BA82AFEB0285}"/>
              </a:ext>
            </a:extLst>
          </p:cNvPr>
          <p:cNvSpPr>
            <a:spLocks noGrp="1"/>
          </p:cNvSpPr>
          <p:nvPr>
            <p:ph type="title"/>
          </p:nvPr>
        </p:nvSpPr>
        <p:spPr/>
        <p:txBody>
          <a:bodyPr/>
          <a:lstStyle/>
          <a:p>
            <a:r>
              <a:rPr lang="nb-NO" dirty="0"/>
              <a:t>Metode valg eksempel</a:t>
            </a:r>
          </a:p>
        </p:txBody>
      </p:sp>
      <p:pic>
        <p:nvPicPr>
          <p:cNvPr id="4" name="Content Placeholder 3">
            <a:extLst>
              <a:ext uri="{FF2B5EF4-FFF2-40B4-BE49-F238E27FC236}">
                <a16:creationId xmlns:a16="http://schemas.microsoft.com/office/drawing/2014/main" id="{D2DC9D83-97DE-4F4D-AFE8-1E64C234EF92}"/>
              </a:ext>
            </a:extLst>
          </p:cNvPr>
          <p:cNvPicPr>
            <a:picLocks noGrp="1" noChangeAspect="1"/>
          </p:cNvPicPr>
          <p:nvPr>
            <p:ph sz="quarter" idx="11"/>
          </p:nvPr>
        </p:nvPicPr>
        <p:blipFill>
          <a:blip r:embed="rId3"/>
          <a:stretch>
            <a:fillRect/>
          </a:stretch>
        </p:blipFill>
        <p:spPr>
          <a:xfrm>
            <a:off x="1219359" y="2488716"/>
            <a:ext cx="7029450" cy="2714625"/>
          </a:xfrm>
          <a:prstGeom prst="rect">
            <a:avLst/>
          </a:prstGeom>
        </p:spPr>
      </p:pic>
      <p:sp>
        <p:nvSpPr>
          <p:cNvPr id="5" name="Rectangle 4">
            <a:extLst>
              <a:ext uri="{FF2B5EF4-FFF2-40B4-BE49-F238E27FC236}">
                <a16:creationId xmlns:a16="http://schemas.microsoft.com/office/drawing/2014/main" id="{8DD4F9B2-8C7A-4FA6-BD9B-1C7784151512}"/>
              </a:ext>
            </a:extLst>
          </p:cNvPr>
          <p:cNvSpPr/>
          <p:nvPr/>
        </p:nvSpPr>
        <p:spPr>
          <a:xfrm>
            <a:off x="1219359" y="5121502"/>
            <a:ext cx="5045982" cy="369332"/>
          </a:xfrm>
          <a:prstGeom prst="rect">
            <a:avLst/>
          </a:prstGeom>
        </p:spPr>
        <p:txBody>
          <a:bodyPr wrap="square">
            <a:spAutoFit/>
          </a:bodyPr>
          <a:lstStyle/>
          <a:p>
            <a:r>
              <a:rPr lang="nb-NO" dirty="0">
                <a:solidFill>
                  <a:srgbClr val="172B4D"/>
                </a:solidFill>
                <a:latin typeface="-apple-system"/>
              </a:rPr>
              <a:t>Kilde: Ingvild Johansen and Susie Jentoft (2019), </a:t>
            </a:r>
            <a:r>
              <a:rPr lang="en-US" dirty="0">
                <a:hlinkClick r:id="rId4"/>
              </a:rPr>
              <a:t>Income from main job in </a:t>
            </a:r>
            <a:r>
              <a:rPr lang="en-US" dirty="0" err="1">
                <a:hlinkClick r:id="rId4"/>
              </a:rPr>
              <a:t>Labour</a:t>
            </a:r>
            <a:r>
              <a:rPr lang="en-US" dirty="0">
                <a:hlinkClick r:id="rId4"/>
              </a:rPr>
              <a:t> Force Survey</a:t>
            </a:r>
            <a:endParaRPr lang="en-US" dirty="0"/>
          </a:p>
          <a:p>
            <a:endParaRPr lang="nb-NO" dirty="0"/>
          </a:p>
        </p:txBody>
      </p:sp>
      <p:sp>
        <p:nvSpPr>
          <p:cNvPr id="6" name="TextBox 5">
            <a:extLst>
              <a:ext uri="{FF2B5EF4-FFF2-40B4-BE49-F238E27FC236}">
                <a16:creationId xmlns:a16="http://schemas.microsoft.com/office/drawing/2014/main" id="{E92DD1A1-F6FC-47D2-ADBA-98AA323EAE73}"/>
              </a:ext>
            </a:extLst>
          </p:cNvPr>
          <p:cNvSpPr txBox="1"/>
          <p:nvPr/>
        </p:nvSpPr>
        <p:spPr>
          <a:xfrm>
            <a:off x="1219359" y="2211717"/>
            <a:ext cx="2057400" cy="276999"/>
          </a:xfrm>
          <a:prstGeom prst="rect">
            <a:avLst/>
          </a:prstGeom>
          <a:noFill/>
        </p:spPr>
        <p:txBody>
          <a:bodyPr wrap="square" rtlCol="0">
            <a:spAutoFit/>
          </a:bodyPr>
          <a:lstStyle/>
          <a:p>
            <a:r>
              <a:rPr lang="nb-NO" sz="1200" dirty="0"/>
              <a:t>80/20 </a:t>
            </a:r>
            <a:r>
              <a:rPr lang="nb-NO" sz="1200" dirty="0" err="1"/>
              <a:t>train</a:t>
            </a:r>
            <a:r>
              <a:rPr lang="nb-NO" sz="1200" dirty="0"/>
              <a:t> test </a:t>
            </a:r>
            <a:r>
              <a:rPr lang="nb-NO" sz="1200" dirty="0" err="1"/>
              <a:t>split</a:t>
            </a:r>
            <a:endParaRPr lang="nb-NO" sz="1200" dirty="0"/>
          </a:p>
        </p:txBody>
      </p:sp>
    </p:spTree>
    <p:extLst>
      <p:ext uri="{BB962C8B-B14F-4D97-AF65-F5344CB8AC3E}">
        <p14:creationId xmlns:p14="http://schemas.microsoft.com/office/powerpoint/2010/main" val="2282515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E05F3-DBF8-423F-83F1-71DCBBE98281}"/>
              </a:ext>
            </a:extLst>
          </p:cNvPr>
          <p:cNvSpPr>
            <a:spLocks noGrp="1"/>
          </p:cNvSpPr>
          <p:nvPr>
            <p:ph type="ctrTitle"/>
          </p:nvPr>
        </p:nvSpPr>
        <p:spPr/>
        <p:txBody>
          <a:bodyPr>
            <a:normAutofit fontScale="90000"/>
          </a:bodyPr>
          <a:lstStyle/>
          <a:p>
            <a:r>
              <a:rPr lang="nb-NO" dirty="0"/>
              <a:t>Logging av imputering </a:t>
            </a:r>
            <a:r>
              <a:rPr lang="nb-NO" dirty="0" err="1"/>
              <a:t>lumberjack</a:t>
            </a:r>
            <a:endParaRPr lang="nb-NO" dirty="0"/>
          </a:p>
        </p:txBody>
      </p:sp>
    </p:spTree>
    <p:extLst>
      <p:ext uri="{BB962C8B-B14F-4D97-AF65-F5344CB8AC3E}">
        <p14:creationId xmlns:p14="http://schemas.microsoft.com/office/powerpoint/2010/main" val="878199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C704-F1CE-425D-BADE-EC8A429BFC03}"/>
              </a:ext>
            </a:extLst>
          </p:cNvPr>
          <p:cNvSpPr>
            <a:spLocks noGrp="1"/>
          </p:cNvSpPr>
          <p:nvPr>
            <p:ph type="title"/>
          </p:nvPr>
        </p:nvSpPr>
        <p:spPr/>
        <p:txBody>
          <a:bodyPr/>
          <a:lstStyle/>
          <a:p>
            <a:r>
              <a:rPr lang="nb-NO" dirty="0"/>
              <a:t>Logging av imputering (flagging)</a:t>
            </a:r>
          </a:p>
        </p:txBody>
      </p:sp>
      <p:sp>
        <p:nvSpPr>
          <p:cNvPr id="3" name="Content Placeholder 2">
            <a:extLst>
              <a:ext uri="{FF2B5EF4-FFF2-40B4-BE49-F238E27FC236}">
                <a16:creationId xmlns:a16="http://schemas.microsoft.com/office/drawing/2014/main" id="{2CEC0F11-8E56-4370-999D-E348165F34AB}"/>
              </a:ext>
            </a:extLst>
          </p:cNvPr>
          <p:cNvSpPr>
            <a:spLocks noGrp="1"/>
          </p:cNvSpPr>
          <p:nvPr>
            <p:ph sz="quarter" idx="11"/>
          </p:nvPr>
        </p:nvSpPr>
        <p:spPr/>
        <p:txBody>
          <a:bodyPr/>
          <a:lstStyle/>
          <a:p>
            <a:r>
              <a:rPr lang="nb-NO" dirty="0"/>
              <a:t>For å kunne dokumentere revisjonsarbeidet og måle effekten er det nyttig med logging.</a:t>
            </a:r>
          </a:p>
          <a:p>
            <a:r>
              <a:rPr lang="nb-NO" dirty="0"/>
              <a:t>Logging kan identifisere variable, revisjonsaktiviteter eller (grupper av) oppgavegivere som krever nærmere oppmerksomhet.</a:t>
            </a:r>
          </a:p>
        </p:txBody>
      </p:sp>
    </p:spTree>
    <p:extLst>
      <p:ext uri="{BB962C8B-B14F-4D97-AF65-F5344CB8AC3E}">
        <p14:creationId xmlns:p14="http://schemas.microsoft.com/office/powerpoint/2010/main" val="4095018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9A4430AB-9882-4944-B024-55AB68994D89}"/>
              </a:ext>
            </a:extLst>
          </p:cNvPr>
          <p:cNvSpPr>
            <a:spLocks noGrp="1"/>
          </p:cNvSpPr>
          <p:nvPr>
            <p:ph type="title"/>
          </p:nvPr>
        </p:nvSpPr>
        <p:spPr/>
        <p:txBody>
          <a:bodyPr/>
          <a:lstStyle/>
          <a:p>
            <a:r>
              <a:rPr lang="nb-NO" dirty="0"/>
              <a:t>Lagre endringer med </a:t>
            </a:r>
            <a:r>
              <a:rPr lang="nb-NO" i="1" dirty="0" err="1"/>
              <a:t>lumberjack</a:t>
            </a:r>
            <a:endParaRPr lang="nb-NO" i="1" dirty="0"/>
          </a:p>
        </p:txBody>
      </p:sp>
      <p:sp>
        <p:nvSpPr>
          <p:cNvPr id="7" name="Plassholder for innhold 6">
            <a:extLst>
              <a:ext uri="{FF2B5EF4-FFF2-40B4-BE49-F238E27FC236}">
                <a16:creationId xmlns:a16="http://schemas.microsoft.com/office/drawing/2014/main" id="{96343AEC-CBFA-4204-B706-98DF4F0FEF14}"/>
              </a:ext>
            </a:extLst>
          </p:cNvPr>
          <p:cNvSpPr>
            <a:spLocks noGrp="1"/>
          </p:cNvSpPr>
          <p:nvPr>
            <p:ph sz="quarter" idx="11"/>
          </p:nvPr>
        </p:nvSpPr>
        <p:spPr/>
        <p:txBody>
          <a:bodyPr/>
          <a:lstStyle/>
          <a:p>
            <a:r>
              <a:rPr lang="en-US" dirty="0"/>
              <a:t>Lett å </a:t>
            </a:r>
            <a:r>
              <a:rPr lang="en-US" dirty="0" err="1"/>
              <a:t>lagre</a:t>
            </a:r>
            <a:r>
              <a:rPr lang="en-US" dirty="0"/>
              <a:t> </a:t>
            </a:r>
            <a:r>
              <a:rPr lang="en-US" dirty="0" err="1"/>
              <a:t>endringer</a:t>
            </a:r>
            <a:endParaRPr lang="en-US" dirty="0"/>
          </a:p>
          <a:p>
            <a:r>
              <a:rPr lang="en-US" dirty="0" err="1"/>
              <a:t>Mulig</a:t>
            </a:r>
            <a:r>
              <a:rPr lang="en-US" dirty="0"/>
              <a:t> å </a:t>
            </a:r>
            <a:r>
              <a:rPr lang="en-US" dirty="0" err="1"/>
              <a:t>studere</a:t>
            </a:r>
            <a:r>
              <a:rPr lang="en-US" dirty="0"/>
              <a:t> </a:t>
            </a:r>
            <a:r>
              <a:rPr lang="en-US" dirty="0" err="1"/>
              <a:t>effekt</a:t>
            </a:r>
            <a:r>
              <a:rPr lang="en-US" dirty="0"/>
              <a:t> av imputering</a:t>
            </a:r>
          </a:p>
          <a:p>
            <a:endParaRPr lang="en-US" dirty="0"/>
          </a:p>
          <a:p>
            <a:endParaRPr lang="nb-NO" dirty="0"/>
          </a:p>
        </p:txBody>
      </p:sp>
      <p:sp>
        <p:nvSpPr>
          <p:cNvPr id="8" name="Rektangel 7">
            <a:extLst>
              <a:ext uri="{FF2B5EF4-FFF2-40B4-BE49-F238E27FC236}">
                <a16:creationId xmlns:a16="http://schemas.microsoft.com/office/drawing/2014/main" id="{A2BF21C2-929E-4382-AF49-F88E693C7156}"/>
              </a:ext>
            </a:extLst>
          </p:cNvPr>
          <p:cNvSpPr/>
          <p:nvPr/>
        </p:nvSpPr>
        <p:spPr>
          <a:xfrm>
            <a:off x="1270190" y="3552020"/>
            <a:ext cx="6222563" cy="2489554"/>
          </a:xfrm>
          <a:prstGeom prst="rect">
            <a:avLst/>
          </a:prstGeom>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library(lumberjack)</a:t>
            </a:r>
          </a:p>
          <a:p>
            <a:r>
              <a:rPr lang="en-US" sz="2000" dirty="0"/>
              <a:t>logger &lt;- </a:t>
            </a:r>
            <a:r>
              <a:rPr lang="en-US" sz="2000" dirty="0" err="1"/>
              <a:t>cellwise$new</a:t>
            </a:r>
            <a:r>
              <a:rPr lang="en-US" sz="2000" dirty="0"/>
              <a:t>(key=“ID")</a:t>
            </a:r>
          </a:p>
          <a:p>
            <a:r>
              <a:rPr lang="en-US" sz="2000" dirty="0"/>
              <a:t> </a:t>
            </a:r>
          </a:p>
          <a:p>
            <a:r>
              <a:rPr lang="en-US" sz="2000" dirty="0"/>
              <a:t>out &lt;- </a:t>
            </a:r>
            <a:r>
              <a:rPr lang="en-US" sz="2000" dirty="0" err="1"/>
              <a:t>mydata</a:t>
            </a:r>
            <a:r>
              <a:rPr lang="en-US" sz="2000" dirty="0"/>
              <a:t> %&gt;&gt;%</a:t>
            </a:r>
          </a:p>
          <a:p>
            <a:r>
              <a:rPr lang="en-US" sz="2000" dirty="0"/>
              <a:t>  </a:t>
            </a:r>
            <a:r>
              <a:rPr lang="en-US" sz="2000" dirty="0" err="1">
                <a:highlight>
                  <a:srgbClr val="C0C0C0"/>
                </a:highlight>
              </a:rPr>
              <a:t>start_log</a:t>
            </a:r>
            <a:r>
              <a:rPr lang="en-US" sz="2000" dirty="0">
                <a:highlight>
                  <a:srgbClr val="C0C0C0"/>
                </a:highlight>
              </a:rPr>
              <a:t>(logger) %&gt;&gt;%</a:t>
            </a:r>
          </a:p>
          <a:p>
            <a:r>
              <a:rPr lang="en-US" sz="2000" dirty="0"/>
              <a:t>  </a:t>
            </a:r>
            <a:r>
              <a:rPr lang="en-US" sz="2000" dirty="0" err="1"/>
              <a:t>impute_lm</a:t>
            </a:r>
            <a:r>
              <a:rPr lang="en-US" sz="2000" dirty="0"/>
              <a:t>(var1 ~ var2) %&gt;&gt;%</a:t>
            </a:r>
            <a:endParaRPr lang="en-US" sz="2000" dirty="0">
              <a:highlight>
                <a:srgbClr val="FFFF00"/>
              </a:highlight>
            </a:endParaRPr>
          </a:p>
          <a:p>
            <a:r>
              <a:rPr lang="en-US" sz="2000" dirty="0"/>
              <a:t>  </a:t>
            </a:r>
            <a:r>
              <a:rPr lang="en-US" sz="2000" dirty="0" err="1">
                <a:highlight>
                  <a:srgbClr val="C0C0C0"/>
                </a:highlight>
              </a:rPr>
              <a:t>dump_log</a:t>
            </a:r>
            <a:r>
              <a:rPr lang="en-US" sz="2000" dirty="0">
                <a:highlight>
                  <a:srgbClr val="C0C0C0"/>
                </a:highlight>
              </a:rPr>
              <a:t>(file=“mylog.csv”, stop=TRUE) </a:t>
            </a:r>
            <a:endParaRPr lang="nn-NO" sz="2000" dirty="0">
              <a:highlight>
                <a:srgbClr val="C0C0C0"/>
              </a:highlight>
            </a:endParaRPr>
          </a:p>
        </p:txBody>
      </p:sp>
      <p:sp>
        <p:nvSpPr>
          <p:cNvPr id="2" name="Rectangle 1">
            <a:extLst>
              <a:ext uri="{FF2B5EF4-FFF2-40B4-BE49-F238E27FC236}">
                <a16:creationId xmlns:a16="http://schemas.microsoft.com/office/drawing/2014/main" id="{17043DB9-A4E4-47A9-9C9B-324FA44A9EF6}"/>
              </a:ext>
            </a:extLst>
          </p:cNvPr>
          <p:cNvSpPr/>
          <p:nvPr/>
        </p:nvSpPr>
        <p:spPr>
          <a:xfrm>
            <a:off x="1219359" y="6076120"/>
            <a:ext cx="5636479" cy="230832"/>
          </a:xfrm>
          <a:prstGeom prst="rect">
            <a:avLst/>
          </a:prstGeom>
        </p:spPr>
        <p:txBody>
          <a:bodyPr wrap="none">
            <a:spAutoFit/>
          </a:bodyPr>
          <a:lstStyle/>
          <a:p>
            <a:r>
              <a:rPr lang="nb-NO" dirty="0"/>
              <a:t>Mark van der </a:t>
            </a:r>
            <a:r>
              <a:rPr lang="nb-NO" dirty="0" err="1"/>
              <a:t>Loo</a:t>
            </a:r>
            <a:r>
              <a:rPr lang="nb-NO" dirty="0"/>
              <a:t>: https://cran.r-project.org/web/packages/lumberjack/vignettes/using_lumberjack.pdf</a:t>
            </a:r>
          </a:p>
        </p:txBody>
      </p:sp>
      <p:sp>
        <p:nvSpPr>
          <p:cNvPr id="3" name="Oval 2">
            <a:extLst>
              <a:ext uri="{FF2B5EF4-FFF2-40B4-BE49-F238E27FC236}">
                <a16:creationId xmlns:a16="http://schemas.microsoft.com/office/drawing/2014/main" id="{13C01EC1-34CE-40F0-9D06-67CE09589B14}"/>
              </a:ext>
            </a:extLst>
          </p:cNvPr>
          <p:cNvSpPr/>
          <p:nvPr/>
        </p:nvSpPr>
        <p:spPr>
          <a:xfrm>
            <a:off x="3002280" y="4541520"/>
            <a:ext cx="838200" cy="4419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763312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1777A2-BABF-4F75-B747-65A4EDE0544A}"/>
              </a:ext>
            </a:extLst>
          </p:cNvPr>
          <p:cNvSpPr>
            <a:spLocks noGrp="1"/>
          </p:cNvSpPr>
          <p:nvPr>
            <p:ph type="title"/>
          </p:nvPr>
        </p:nvSpPr>
        <p:spPr/>
        <p:txBody>
          <a:bodyPr/>
          <a:lstStyle/>
          <a:p>
            <a:r>
              <a:rPr lang="en-GB" dirty="0" err="1"/>
              <a:t>Eksempel</a:t>
            </a:r>
            <a:r>
              <a:rPr lang="en-GB" dirty="0"/>
              <a:t>: Index of retail sales</a:t>
            </a:r>
          </a:p>
        </p:txBody>
      </p:sp>
      <p:pic>
        <p:nvPicPr>
          <p:cNvPr id="4" name="Plassholder for innhold 3">
            <a:extLst>
              <a:ext uri="{FF2B5EF4-FFF2-40B4-BE49-F238E27FC236}">
                <a16:creationId xmlns:a16="http://schemas.microsoft.com/office/drawing/2014/main" id="{B904A710-28C3-4513-BDBB-1767E0E734D3}"/>
              </a:ext>
            </a:extLst>
          </p:cNvPr>
          <p:cNvPicPr>
            <a:picLocks noGrp="1" noChangeAspect="1"/>
          </p:cNvPicPr>
          <p:nvPr>
            <p:ph sz="quarter" idx="11"/>
          </p:nvPr>
        </p:nvPicPr>
        <p:blipFill>
          <a:blip r:embed="rId3"/>
          <a:stretch>
            <a:fillRect/>
          </a:stretch>
        </p:blipFill>
        <p:spPr>
          <a:xfrm>
            <a:off x="1219359" y="1862176"/>
            <a:ext cx="7077075" cy="3838575"/>
          </a:xfrm>
          <a:prstGeom prst="rect">
            <a:avLst/>
          </a:prstGeom>
        </p:spPr>
      </p:pic>
      <p:pic>
        <p:nvPicPr>
          <p:cNvPr id="5" name="Bilde 4">
            <a:extLst>
              <a:ext uri="{FF2B5EF4-FFF2-40B4-BE49-F238E27FC236}">
                <a16:creationId xmlns:a16="http://schemas.microsoft.com/office/drawing/2014/main" id="{E96A7B4A-2856-46BF-B3E9-5E30B308780C}"/>
              </a:ext>
            </a:extLst>
          </p:cNvPr>
          <p:cNvPicPr>
            <a:picLocks noChangeAspect="1"/>
          </p:cNvPicPr>
          <p:nvPr/>
        </p:nvPicPr>
        <p:blipFill>
          <a:blip r:embed="rId4"/>
          <a:stretch>
            <a:fillRect/>
          </a:stretch>
        </p:blipFill>
        <p:spPr>
          <a:xfrm>
            <a:off x="5702582" y="4062751"/>
            <a:ext cx="5743575" cy="2076450"/>
          </a:xfrm>
          <a:prstGeom prst="rect">
            <a:avLst/>
          </a:prstGeom>
        </p:spPr>
      </p:pic>
    </p:spTree>
    <p:extLst>
      <p:ext uri="{BB962C8B-B14F-4D97-AF65-F5344CB8AC3E}">
        <p14:creationId xmlns:p14="http://schemas.microsoft.com/office/powerpoint/2010/main" val="619279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65B451-B042-4D6A-9D9A-98E3C8F7E6C4}"/>
              </a:ext>
            </a:extLst>
          </p:cNvPr>
          <p:cNvPicPr>
            <a:picLocks noChangeAspect="1"/>
          </p:cNvPicPr>
          <p:nvPr/>
        </p:nvPicPr>
        <p:blipFill>
          <a:blip r:embed="rId3"/>
          <a:stretch>
            <a:fillRect/>
          </a:stretch>
        </p:blipFill>
        <p:spPr>
          <a:xfrm>
            <a:off x="2752091" y="3239853"/>
            <a:ext cx="6586153" cy="925099"/>
          </a:xfrm>
          <a:prstGeom prst="rect">
            <a:avLst/>
          </a:prstGeom>
          <a:ln w="12700">
            <a:solidFill>
              <a:schemeClr val="accent1"/>
            </a:solidFill>
          </a:ln>
        </p:spPr>
      </p:pic>
      <p:sp>
        <p:nvSpPr>
          <p:cNvPr id="2" name="Title 1">
            <a:extLst>
              <a:ext uri="{FF2B5EF4-FFF2-40B4-BE49-F238E27FC236}">
                <a16:creationId xmlns:a16="http://schemas.microsoft.com/office/drawing/2014/main" id="{3081DD5B-D633-4AE6-8370-605B12AD6B72}"/>
              </a:ext>
            </a:extLst>
          </p:cNvPr>
          <p:cNvSpPr>
            <a:spLocks noGrp="1"/>
          </p:cNvSpPr>
          <p:nvPr>
            <p:ph type="title"/>
          </p:nvPr>
        </p:nvSpPr>
        <p:spPr>
          <a:xfrm>
            <a:off x="870870" y="174544"/>
            <a:ext cx="9651619" cy="1311128"/>
          </a:xfrm>
        </p:spPr>
        <p:txBody>
          <a:bodyPr/>
          <a:lstStyle/>
          <a:p>
            <a:r>
              <a:rPr lang="nb-NO" dirty="0"/>
              <a:t>Logger typer</a:t>
            </a:r>
          </a:p>
        </p:txBody>
      </p:sp>
      <p:pic>
        <p:nvPicPr>
          <p:cNvPr id="14" name="Picture 13">
            <a:extLst>
              <a:ext uri="{FF2B5EF4-FFF2-40B4-BE49-F238E27FC236}">
                <a16:creationId xmlns:a16="http://schemas.microsoft.com/office/drawing/2014/main" id="{16BC4527-53E3-49E9-BF96-D310589FD59D}"/>
              </a:ext>
            </a:extLst>
          </p:cNvPr>
          <p:cNvPicPr>
            <a:picLocks noChangeAspect="1"/>
          </p:cNvPicPr>
          <p:nvPr/>
        </p:nvPicPr>
        <p:blipFill>
          <a:blip r:embed="rId4"/>
          <a:stretch>
            <a:fillRect/>
          </a:stretch>
        </p:blipFill>
        <p:spPr>
          <a:xfrm>
            <a:off x="255310" y="1643080"/>
            <a:ext cx="5600541" cy="1430479"/>
          </a:xfrm>
          <a:prstGeom prst="rect">
            <a:avLst/>
          </a:prstGeom>
        </p:spPr>
      </p:pic>
      <p:pic>
        <p:nvPicPr>
          <p:cNvPr id="15" name="Picture 14">
            <a:extLst>
              <a:ext uri="{FF2B5EF4-FFF2-40B4-BE49-F238E27FC236}">
                <a16:creationId xmlns:a16="http://schemas.microsoft.com/office/drawing/2014/main" id="{5E1767B1-A916-42F1-B9B1-A03CE4834A8D}"/>
              </a:ext>
            </a:extLst>
          </p:cNvPr>
          <p:cNvPicPr>
            <a:picLocks noChangeAspect="1"/>
          </p:cNvPicPr>
          <p:nvPr/>
        </p:nvPicPr>
        <p:blipFill>
          <a:blip r:embed="rId5"/>
          <a:stretch>
            <a:fillRect/>
          </a:stretch>
        </p:blipFill>
        <p:spPr>
          <a:xfrm>
            <a:off x="6027607" y="1643080"/>
            <a:ext cx="6164393" cy="1355830"/>
          </a:xfrm>
          <a:prstGeom prst="rect">
            <a:avLst/>
          </a:prstGeom>
        </p:spPr>
      </p:pic>
      <p:pic>
        <p:nvPicPr>
          <p:cNvPr id="16" name="Picture 15">
            <a:extLst>
              <a:ext uri="{FF2B5EF4-FFF2-40B4-BE49-F238E27FC236}">
                <a16:creationId xmlns:a16="http://schemas.microsoft.com/office/drawing/2014/main" id="{BF3544CF-8D64-4B46-A308-2586EC585AF9}"/>
              </a:ext>
            </a:extLst>
          </p:cNvPr>
          <p:cNvPicPr>
            <a:picLocks noChangeAspect="1"/>
          </p:cNvPicPr>
          <p:nvPr/>
        </p:nvPicPr>
        <p:blipFill>
          <a:blip r:embed="rId6"/>
          <a:stretch>
            <a:fillRect/>
          </a:stretch>
        </p:blipFill>
        <p:spPr>
          <a:xfrm>
            <a:off x="283304" y="4550674"/>
            <a:ext cx="5476875" cy="1790700"/>
          </a:xfrm>
          <a:prstGeom prst="rect">
            <a:avLst/>
          </a:prstGeom>
        </p:spPr>
      </p:pic>
      <p:pic>
        <p:nvPicPr>
          <p:cNvPr id="17" name="Picture 16">
            <a:extLst>
              <a:ext uri="{FF2B5EF4-FFF2-40B4-BE49-F238E27FC236}">
                <a16:creationId xmlns:a16="http://schemas.microsoft.com/office/drawing/2014/main" id="{5DD6FA5D-7305-4954-97F1-8C1457C93C45}"/>
              </a:ext>
            </a:extLst>
          </p:cNvPr>
          <p:cNvPicPr>
            <a:picLocks noChangeAspect="1"/>
          </p:cNvPicPr>
          <p:nvPr/>
        </p:nvPicPr>
        <p:blipFill>
          <a:blip r:embed="rId7"/>
          <a:stretch>
            <a:fillRect/>
          </a:stretch>
        </p:blipFill>
        <p:spPr>
          <a:xfrm>
            <a:off x="6565916" y="4470568"/>
            <a:ext cx="4629150" cy="1619250"/>
          </a:xfrm>
          <a:prstGeom prst="rect">
            <a:avLst/>
          </a:prstGeom>
        </p:spPr>
      </p:pic>
      <p:cxnSp>
        <p:nvCxnSpPr>
          <p:cNvPr id="4" name="Straight Arrow Connector 3">
            <a:extLst>
              <a:ext uri="{FF2B5EF4-FFF2-40B4-BE49-F238E27FC236}">
                <a16:creationId xmlns:a16="http://schemas.microsoft.com/office/drawing/2014/main" id="{4E03BCA6-7706-4B97-B45B-1FE03B49EA37}"/>
              </a:ext>
            </a:extLst>
          </p:cNvPr>
          <p:cNvCxnSpPr>
            <a:cxnSpLocks/>
          </p:cNvCxnSpPr>
          <p:nvPr/>
        </p:nvCxnSpPr>
        <p:spPr>
          <a:xfrm flipH="1" flipV="1">
            <a:off x="2280436" y="3040060"/>
            <a:ext cx="489735" cy="32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A37C82E-6008-4F3A-8081-E9233E07EC4C}"/>
              </a:ext>
            </a:extLst>
          </p:cNvPr>
          <p:cNvCxnSpPr>
            <a:cxnSpLocks/>
          </p:cNvCxnSpPr>
          <p:nvPr/>
        </p:nvCxnSpPr>
        <p:spPr>
          <a:xfrm flipV="1">
            <a:off x="5499100" y="2601892"/>
            <a:ext cx="546068" cy="886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D1BF7B-3AE6-4078-8759-08390EF7BFB0}"/>
              </a:ext>
            </a:extLst>
          </p:cNvPr>
          <p:cNvCxnSpPr>
            <a:cxnSpLocks/>
          </p:cNvCxnSpPr>
          <p:nvPr/>
        </p:nvCxnSpPr>
        <p:spPr>
          <a:xfrm>
            <a:off x="3594100" y="4099988"/>
            <a:ext cx="3213100" cy="45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D10197-71D1-41EA-BF08-3C9A234645CB}"/>
              </a:ext>
            </a:extLst>
          </p:cNvPr>
          <p:cNvCxnSpPr>
            <a:cxnSpLocks/>
          </p:cNvCxnSpPr>
          <p:nvPr/>
        </p:nvCxnSpPr>
        <p:spPr>
          <a:xfrm flipH="1">
            <a:off x="1790701" y="3780459"/>
            <a:ext cx="1027053" cy="739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7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523EB30-923B-4A00-8587-EE02BC4AF3A2}"/>
              </a:ext>
            </a:extLst>
          </p:cNvPr>
          <p:cNvSpPr>
            <a:spLocks noGrp="1"/>
          </p:cNvSpPr>
          <p:nvPr>
            <p:ph sz="quarter" idx="14"/>
          </p:nvPr>
        </p:nvSpPr>
        <p:spPr>
          <a:xfrm>
            <a:off x="6314182" y="1242893"/>
            <a:ext cx="5149886" cy="4103369"/>
          </a:xfrm>
        </p:spPr>
        <p:txBody>
          <a:bodyPr/>
          <a:lstStyle/>
          <a:p>
            <a:r>
              <a:rPr lang="nb-NO" dirty="0"/>
              <a:t>Enhets frafall (unit </a:t>
            </a:r>
            <a:r>
              <a:rPr lang="nb-NO" dirty="0" err="1"/>
              <a:t>nonresponse</a:t>
            </a:r>
            <a:r>
              <a:rPr lang="nb-NO" dirty="0"/>
              <a:t>)</a:t>
            </a:r>
          </a:p>
        </p:txBody>
      </p:sp>
      <p:sp>
        <p:nvSpPr>
          <p:cNvPr id="5" name="Content Placeholder 4">
            <a:extLst>
              <a:ext uri="{FF2B5EF4-FFF2-40B4-BE49-F238E27FC236}">
                <a16:creationId xmlns:a16="http://schemas.microsoft.com/office/drawing/2014/main" id="{FEA5C981-3AEA-4652-B021-09E37AAA066F}"/>
              </a:ext>
            </a:extLst>
          </p:cNvPr>
          <p:cNvSpPr>
            <a:spLocks noGrp="1"/>
          </p:cNvSpPr>
          <p:nvPr>
            <p:ph sz="quarter" idx="15"/>
          </p:nvPr>
        </p:nvSpPr>
        <p:spPr>
          <a:xfrm>
            <a:off x="630954" y="1275547"/>
            <a:ext cx="5541279" cy="4103369"/>
          </a:xfrm>
        </p:spPr>
        <p:txBody>
          <a:bodyPr/>
          <a:lstStyle/>
          <a:p>
            <a:r>
              <a:rPr lang="nb-NO" dirty="0"/>
              <a:t>Partielt frafall (item </a:t>
            </a:r>
            <a:r>
              <a:rPr lang="nb-NO" dirty="0" err="1"/>
              <a:t>nonresponse</a:t>
            </a:r>
            <a:r>
              <a:rPr lang="nb-NO" dirty="0"/>
              <a:t>)</a:t>
            </a:r>
          </a:p>
        </p:txBody>
      </p:sp>
      <p:pic>
        <p:nvPicPr>
          <p:cNvPr id="6" name="Picture 5">
            <a:extLst>
              <a:ext uri="{FF2B5EF4-FFF2-40B4-BE49-F238E27FC236}">
                <a16:creationId xmlns:a16="http://schemas.microsoft.com/office/drawing/2014/main" id="{0038CB62-1D02-4705-B483-C94177FFA2B4}"/>
              </a:ext>
            </a:extLst>
          </p:cNvPr>
          <p:cNvPicPr>
            <a:picLocks noChangeAspect="1"/>
          </p:cNvPicPr>
          <p:nvPr/>
        </p:nvPicPr>
        <p:blipFill>
          <a:blip r:embed="rId3"/>
          <a:stretch>
            <a:fillRect/>
          </a:stretch>
        </p:blipFill>
        <p:spPr>
          <a:xfrm>
            <a:off x="992119" y="4342679"/>
            <a:ext cx="4014675" cy="1303193"/>
          </a:xfrm>
          <a:prstGeom prst="rect">
            <a:avLst/>
          </a:prstGeom>
        </p:spPr>
      </p:pic>
      <p:pic>
        <p:nvPicPr>
          <p:cNvPr id="7" name="Picture 6">
            <a:extLst>
              <a:ext uri="{FF2B5EF4-FFF2-40B4-BE49-F238E27FC236}">
                <a16:creationId xmlns:a16="http://schemas.microsoft.com/office/drawing/2014/main" id="{74593195-C817-4721-9B7F-719D960FA5CA}"/>
              </a:ext>
            </a:extLst>
          </p:cNvPr>
          <p:cNvPicPr>
            <a:picLocks noChangeAspect="1"/>
          </p:cNvPicPr>
          <p:nvPr/>
        </p:nvPicPr>
        <p:blipFill>
          <a:blip r:embed="rId4"/>
          <a:stretch>
            <a:fillRect/>
          </a:stretch>
        </p:blipFill>
        <p:spPr>
          <a:xfrm>
            <a:off x="6370568" y="4288425"/>
            <a:ext cx="4211273" cy="1324163"/>
          </a:xfrm>
          <a:prstGeom prst="rect">
            <a:avLst/>
          </a:prstGeom>
        </p:spPr>
      </p:pic>
      <p:pic>
        <p:nvPicPr>
          <p:cNvPr id="9" name="Picture 8">
            <a:extLst>
              <a:ext uri="{FF2B5EF4-FFF2-40B4-BE49-F238E27FC236}">
                <a16:creationId xmlns:a16="http://schemas.microsoft.com/office/drawing/2014/main" id="{875EDA76-FDC0-4C12-A33A-351213826AA0}"/>
              </a:ext>
            </a:extLst>
          </p:cNvPr>
          <p:cNvPicPr>
            <a:picLocks noChangeAspect="1"/>
          </p:cNvPicPr>
          <p:nvPr/>
        </p:nvPicPr>
        <p:blipFill>
          <a:blip r:embed="rId5"/>
          <a:stretch>
            <a:fillRect/>
          </a:stretch>
        </p:blipFill>
        <p:spPr>
          <a:xfrm>
            <a:off x="992119" y="1991007"/>
            <a:ext cx="4211273" cy="2210237"/>
          </a:xfrm>
          <a:prstGeom prst="rect">
            <a:avLst/>
          </a:prstGeom>
        </p:spPr>
      </p:pic>
      <p:grpSp>
        <p:nvGrpSpPr>
          <p:cNvPr id="10" name="Group 9">
            <a:extLst>
              <a:ext uri="{FF2B5EF4-FFF2-40B4-BE49-F238E27FC236}">
                <a16:creationId xmlns:a16="http://schemas.microsoft.com/office/drawing/2014/main" id="{9938F66B-6C4D-4706-AB98-D7E6FD2BA922}"/>
              </a:ext>
            </a:extLst>
          </p:cNvPr>
          <p:cNvGrpSpPr/>
          <p:nvPr/>
        </p:nvGrpSpPr>
        <p:grpSpPr>
          <a:xfrm>
            <a:off x="6489692" y="1968838"/>
            <a:ext cx="4648763" cy="2210237"/>
            <a:chOff x="6196879" y="3590342"/>
            <a:chExt cx="4814646" cy="2522551"/>
          </a:xfrm>
        </p:grpSpPr>
        <p:pic>
          <p:nvPicPr>
            <p:cNvPr id="11" name="Plassholder for innhold 4">
              <a:extLst>
                <a:ext uri="{FF2B5EF4-FFF2-40B4-BE49-F238E27FC236}">
                  <a16:creationId xmlns:a16="http://schemas.microsoft.com/office/drawing/2014/main" id="{A8319F8E-70F0-4012-BAB5-7F02D879A5F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6556" b="43565"/>
            <a:stretch/>
          </p:blipFill>
          <p:spPr>
            <a:xfrm>
              <a:off x="6196879" y="3590342"/>
              <a:ext cx="4775921" cy="2522551"/>
            </a:xfrm>
            <a:prstGeom prst="rect">
              <a:avLst/>
            </a:prstGeom>
          </p:spPr>
        </p:pic>
        <p:sp>
          <p:nvSpPr>
            <p:cNvPr id="12" name="Rektangel 9">
              <a:extLst>
                <a:ext uri="{FF2B5EF4-FFF2-40B4-BE49-F238E27FC236}">
                  <a16:creationId xmlns:a16="http://schemas.microsoft.com/office/drawing/2014/main" id="{6A6723D8-A68D-47D0-9679-30BA2ED3738A}"/>
                </a:ext>
              </a:extLst>
            </p:cNvPr>
            <p:cNvSpPr/>
            <p:nvPr/>
          </p:nvSpPr>
          <p:spPr>
            <a:xfrm>
              <a:off x="6196879"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ktangel 9">
              <a:extLst>
                <a:ext uri="{FF2B5EF4-FFF2-40B4-BE49-F238E27FC236}">
                  <a16:creationId xmlns:a16="http://schemas.microsoft.com/office/drawing/2014/main" id="{ABA1A1AB-AD0C-48C3-8008-C2D4F06D8B25}"/>
                </a:ext>
              </a:extLst>
            </p:cNvPr>
            <p:cNvSpPr/>
            <p:nvPr/>
          </p:nvSpPr>
          <p:spPr>
            <a:xfrm>
              <a:off x="7281400" y="4488557"/>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ktangel 9">
              <a:extLst>
                <a:ext uri="{FF2B5EF4-FFF2-40B4-BE49-F238E27FC236}">
                  <a16:creationId xmlns:a16="http://schemas.microsoft.com/office/drawing/2014/main" id="{7ABAC141-E517-40E8-885D-63B3F408684E}"/>
                </a:ext>
              </a:extLst>
            </p:cNvPr>
            <p:cNvSpPr/>
            <p:nvPr/>
          </p:nvSpPr>
          <p:spPr>
            <a:xfrm>
              <a:off x="8365921"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ktangel 9">
              <a:extLst>
                <a:ext uri="{FF2B5EF4-FFF2-40B4-BE49-F238E27FC236}">
                  <a16:creationId xmlns:a16="http://schemas.microsoft.com/office/drawing/2014/main" id="{83CA8271-F723-42E0-A309-A15B35A3E72C}"/>
                </a:ext>
              </a:extLst>
            </p:cNvPr>
            <p:cNvSpPr/>
            <p:nvPr/>
          </p:nvSpPr>
          <p:spPr>
            <a:xfrm>
              <a:off x="9450442" y="4487619"/>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ktangel 9">
              <a:extLst>
                <a:ext uri="{FF2B5EF4-FFF2-40B4-BE49-F238E27FC236}">
                  <a16:creationId xmlns:a16="http://schemas.microsoft.com/office/drawing/2014/main" id="{0DED3058-B1B2-4C6E-A136-D7EB0EAFB45A}"/>
                </a:ext>
              </a:extLst>
            </p:cNvPr>
            <p:cNvSpPr/>
            <p:nvPr/>
          </p:nvSpPr>
          <p:spPr>
            <a:xfrm>
              <a:off x="9927004" y="4483465"/>
              <a:ext cx="1084521" cy="659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17" name="Title 1">
            <a:extLst>
              <a:ext uri="{FF2B5EF4-FFF2-40B4-BE49-F238E27FC236}">
                <a16:creationId xmlns:a16="http://schemas.microsoft.com/office/drawing/2014/main" id="{4626218A-86D3-48A5-A96D-83443462B9E6}"/>
              </a:ext>
            </a:extLst>
          </p:cNvPr>
          <p:cNvSpPr txBox="1">
            <a:spLocks/>
          </p:cNvSpPr>
          <p:nvPr/>
        </p:nvSpPr>
        <p:spPr>
          <a:xfrm>
            <a:off x="727932" y="532630"/>
            <a:ext cx="10985784" cy="784958"/>
          </a:xfrm>
          <a:prstGeom prst="rect">
            <a:avLst/>
          </a:prstGeom>
        </p:spPr>
        <p:txBody>
          <a:bodyPr vert="horz" wrap="square" lIns="91440" tIns="0" rIns="91440" bIns="45720" rtlCol="0" anchor="ctr" anchorCtr="0">
            <a:normAutofit/>
          </a:bodyPr>
          <a:lstStyle>
            <a:lvl1pPr algn="l" defTabSz="914446" rtl="0" eaLnBrk="1" latinLnBrk="0" hangingPunct="1">
              <a:lnSpc>
                <a:spcPct val="90000"/>
              </a:lnSpc>
              <a:spcBef>
                <a:spcPct val="0"/>
              </a:spcBef>
              <a:buNone/>
              <a:defRPr sz="4400" b="1" kern="1200">
                <a:solidFill>
                  <a:srgbClr val="274247"/>
                </a:solidFill>
                <a:latin typeface="+mj-lt"/>
                <a:ea typeface="+mj-ea"/>
                <a:cs typeface="+mj-cs"/>
              </a:defRPr>
            </a:lvl1pPr>
          </a:lstStyle>
          <a:p>
            <a:r>
              <a:rPr lang="nb-NO" dirty="0"/>
              <a:t>Partielt frafall </a:t>
            </a:r>
            <a:r>
              <a:rPr lang="nb-NO" dirty="0" err="1"/>
              <a:t>vs</a:t>
            </a:r>
            <a:r>
              <a:rPr lang="nb-NO" dirty="0"/>
              <a:t> enhets frafall</a:t>
            </a:r>
          </a:p>
        </p:txBody>
      </p:sp>
    </p:spTree>
    <p:extLst>
      <p:ext uri="{BB962C8B-B14F-4D97-AF65-F5344CB8AC3E}">
        <p14:creationId xmlns:p14="http://schemas.microsoft.com/office/powerpoint/2010/main" val="2966849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DD5B-D633-4AE6-8370-605B12AD6B72}"/>
              </a:ext>
            </a:extLst>
          </p:cNvPr>
          <p:cNvSpPr>
            <a:spLocks noGrp="1"/>
          </p:cNvSpPr>
          <p:nvPr>
            <p:ph type="title"/>
          </p:nvPr>
        </p:nvSpPr>
        <p:spPr>
          <a:xfrm>
            <a:off x="352584" y="589148"/>
            <a:ext cx="9651619" cy="1311128"/>
          </a:xfrm>
        </p:spPr>
        <p:txBody>
          <a:bodyPr/>
          <a:lstStyle/>
          <a:p>
            <a:r>
              <a:rPr lang="nb-NO" dirty="0"/>
              <a:t>Kode alternativer</a:t>
            </a:r>
          </a:p>
        </p:txBody>
      </p:sp>
      <p:pic>
        <p:nvPicPr>
          <p:cNvPr id="10" name="Picture 9">
            <a:extLst>
              <a:ext uri="{FF2B5EF4-FFF2-40B4-BE49-F238E27FC236}">
                <a16:creationId xmlns:a16="http://schemas.microsoft.com/office/drawing/2014/main" id="{07F6E8A3-FA34-44FA-AFEC-A731EA1BB197}"/>
              </a:ext>
            </a:extLst>
          </p:cNvPr>
          <p:cNvPicPr>
            <a:picLocks noChangeAspect="1"/>
          </p:cNvPicPr>
          <p:nvPr/>
        </p:nvPicPr>
        <p:blipFill>
          <a:blip r:embed="rId3"/>
          <a:stretch>
            <a:fillRect/>
          </a:stretch>
        </p:blipFill>
        <p:spPr>
          <a:xfrm>
            <a:off x="5894073" y="2466976"/>
            <a:ext cx="5367588" cy="2090701"/>
          </a:xfrm>
          <a:prstGeom prst="rect">
            <a:avLst/>
          </a:prstGeom>
        </p:spPr>
      </p:pic>
      <p:pic>
        <p:nvPicPr>
          <p:cNvPr id="13" name="Picture 12">
            <a:extLst>
              <a:ext uri="{FF2B5EF4-FFF2-40B4-BE49-F238E27FC236}">
                <a16:creationId xmlns:a16="http://schemas.microsoft.com/office/drawing/2014/main" id="{59DD65F0-9AE7-44CE-A5F2-5199301ED6BE}"/>
              </a:ext>
            </a:extLst>
          </p:cNvPr>
          <p:cNvPicPr>
            <a:picLocks noChangeAspect="1"/>
          </p:cNvPicPr>
          <p:nvPr/>
        </p:nvPicPr>
        <p:blipFill>
          <a:blip r:embed="rId4"/>
          <a:stretch>
            <a:fillRect/>
          </a:stretch>
        </p:blipFill>
        <p:spPr>
          <a:xfrm>
            <a:off x="352584" y="2466976"/>
            <a:ext cx="5249339" cy="2528849"/>
          </a:xfrm>
          <a:prstGeom prst="rect">
            <a:avLst/>
          </a:prstGeom>
        </p:spPr>
      </p:pic>
    </p:spTree>
    <p:extLst>
      <p:ext uri="{BB962C8B-B14F-4D97-AF65-F5344CB8AC3E}">
        <p14:creationId xmlns:p14="http://schemas.microsoft.com/office/powerpoint/2010/main" val="3394125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035-38F4-4ACF-87FD-261B5B722281}"/>
              </a:ext>
            </a:extLst>
          </p:cNvPr>
          <p:cNvSpPr>
            <a:spLocks noGrp="1"/>
          </p:cNvSpPr>
          <p:nvPr>
            <p:ph type="title"/>
          </p:nvPr>
        </p:nvSpPr>
        <p:spPr/>
        <p:txBody>
          <a:bodyPr/>
          <a:lstStyle/>
          <a:p>
            <a:r>
              <a:rPr lang="nb-NO" dirty="0"/>
              <a:t>Øvelser: del 3</a:t>
            </a:r>
          </a:p>
        </p:txBody>
      </p:sp>
      <p:sp>
        <p:nvSpPr>
          <p:cNvPr id="3" name="Content Placeholder 2">
            <a:extLst>
              <a:ext uri="{FF2B5EF4-FFF2-40B4-BE49-F238E27FC236}">
                <a16:creationId xmlns:a16="http://schemas.microsoft.com/office/drawing/2014/main" id="{82F65C5F-7A64-4280-8684-7EC75D4C29DE}"/>
              </a:ext>
            </a:extLst>
          </p:cNvPr>
          <p:cNvSpPr>
            <a:spLocks noGrp="1"/>
          </p:cNvSpPr>
          <p:nvPr>
            <p:ph sz="quarter" idx="11"/>
          </p:nvPr>
        </p:nvSpPr>
        <p:spPr/>
        <p:txBody>
          <a:bodyPr/>
          <a:lstStyle/>
          <a:p>
            <a:r>
              <a:rPr lang="nb-NO" dirty="0"/>
              <a:t>Datasett Offer</a:t>
            </a:r>
          </a:p>
          <a:p>
            <a:r>
              <a:rPr lang="nb-NO" dirty="0"/>
              <a:t>Variablenes navn er i kommentarer </a:t>
            </a:r>
          </a:p>
          <a:p>
            <a:r>
              <a:rPr lang="nb-NO" dirty="0" err="1"/>
              <a:t>Task</a:t>
            </a:r>
            <a:r>
              <a:rPr lang="nb-NO" dirty="0"/>
              <a:t> 3</a:t>
            </a:r>
          </a:p>
          <a:p>
            <a:r>
              <a:rPr lang="nb-NO" dirty="0"/>
              <a:t>Oppgave ligger på Teams og </a:t>
            </a:r>
            <a:r>
              <a:rPr lang="nb-NO" dirty="0" err="1"/>
              <a:t>Git</a:t>
            </a:r>
            <a:r>
              <a:rPr lang="nb-NO" dirty="0"/>
              <a:t> </a:t>
            </a:r>
            <a:r>
              <a:rPr lang="nb-NO" dirty="0">
                <a:hlinkClick r:id="rId2"/>
              </a:rPr>
              <a:t>https://github.com/statisticsnorway/R_imputering_kurs</a:t>
            </a:r>
            <a:endParaRPr lang="nb-NO" dirty="0"/>
          </a:p>
          <a:p>
            <a:r>
              <a:rPr lang="nb-NO" dirty="0"/>
              <a:t>Fortsetter om 20 minutter</a:t>
            </a:r>
          </a:p>
        </p:txBody>
      </p:sp>
    </p:spTree>
    <p:extLst>
      <p:ext uri="{BB962C8B-B14F-4D97-AF65-F5344CB8AC3E}">
        <p14:creationId xmlns:p14="http://schemas.microsoft.com/office/powerpoint/2010/main" val="4077169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1702-E969-454C-AA86-8E801AB9923A}"/>
              </a:ext>
            </a:extLst>
          </p:cNvPr>
          <p:cNvSpPr>
            <a:spLocks noGrp="1"/>
          </p:cNvSpPr>
          <p:nvPr>
            <p:ph type="ctrTitle"/>
          </p:nvPr>
        </p:nvSpPr>
        <p:spPr/>
        <p:txBody>
          <a:bodyPr/>
          <a:lstStyle/>
          <a:p>
            <a:r>
              <a:rPr lang="nb-NO" dirty="0"/>
              <a:t>Oppsummering</a:t>
            </a:r>
          </a:p>
        </p:txBody>
      </p:sp>
    </p:spTree>
    <p:extLst>
      <p:ext uri="{BB962C8B-B14F-4D97-AF65-F5344CB8AC3E}">
        <p14:creationId xmlns:p14="http://schemas.microsoft.com/office/powerpoint/2010/main" val="3038220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t3.gstatic.com/licensed-image?q=tbn:ANd9GcQiOXps4S2DMhwtWVM5sZW0lVnTVMSJ4C-qlgnfv_caKNEya3tux4l9ZiGCr9cfxUVzGeKdwvv5MEJWUxNv9S8">
            <a:extLst>
              <a:ext uri="{FF2B5EF4-FFF2-40B4-BE49-F238E27FC236}">
                <a16:creationId xmlns:a16="http://schemas.microsoft.com/office/drawing/2014/main" id="{2E21E51F-4C16-4B77-9ECF-5297686747D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088086" y="1178511"/>
            <a:ext cx="3900527" cy="390052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D7E2FD0-4352-4625-9C0F-3FD97B64F473}"/>
              </a:ext>
            </a:extLst>
          </p:cNvPr>
          <p:cNvSpPr>
            <a:spLocks noGrp="1"/>
          </p:cNvSpPr>
          <p:nvPr>
            <p:ph sz="quarter" idx="11"/>
          </p:nvPr>
        </p:nvSpPr>
        <p:spPr>
          <a:xfrm>
            <a:off x="653302" y="619027"/>
            <a:ext cx="10029938" cy="3978862"/>
          </a:xfrm>
        </p:spPr>
        <p:txBody>
          <a:bodyPr/>
          <a:lstStyle/>
          <a:p>
            <a:r>
              <a:rPr lang="nb-NO" dirty="0"/>
              <a:t>Imputering er brukt for å opprette et «fult» datasett</a:t>
            </a:r>
          </a:p>
          <a:p>
            <a:r>
              <a:rPr lang="nb-NO" dirty="0"/>
              <a:t>Imputering er vanlig brukt for partielt </a:t>
            </a:r>
            <a:r>
              <a:rPr lang="nb-NO" dirty="0" err="1"/>
              <a:t>frarfall</a:t>
            </a:r>
            <a:endParaRPr lang="nb-NO" dirty="0"/>
          </a:p>
          <a:p>
            <a:r>
              <a:rPr lang="nb-NO" dirty="0"/>
              <a:t>Imputering hjelper å redusere svar-frafall skjevhet hvis vi har MAR og passende hjelpevariabler er brukt for </a:t>
            </a:r>
            <a:r>
              <a:rPr lang="nb-NO" dirty="0" err="1"/>
              <a:t>imputerings</a:t>
            </a:r>
            <a:r>
              <a:rPr lang="nb-NO" dirty="0"/>
              <a:t> prosedyre</a:t>
            </a:r>
          </a:p>
          <a:p>
            <a:r>
              <a:rPr lang="nb-NO" dirty="0"/>
              <a:t>Behandling av </a:t>
            </a:r>
            <a:r>
              <a:rPr lang="nb-NO" dirty="0" err="1"/>
              <a:t>imputerte</a:t>
            </a:r>
            <a:r>
              <a:rPr lang="nb-NO" dirty="0"/>
              <a:t> datasett som «opprinnelig» </a:t>
            </a:r>
            <a:r>
              <a:rPr lang="en-US" dirty="0"/>
              <a:t>data </a:t>
            </a:r>
            <a:r>
              <a:rPr lang="en-US" dirty="0" err="1"/>
              <a:t>fører</a:t>
            </a:r>
            <a:r>
              <a:rPr lang="en-US" dirty="0"/>
              <a:t> </a:t>
            </a:r>
            <a:r>
              <a:rPr lang="en-US" dirty="0" err="1"/>
              <a:t>til</a:t>
            </a:r>
            <a:r>
              <a:rPr lang="en-US" dirty="0"/>
              <a:t> </a:t>
            </a:r>
            <a:r>
              <a:rPr lang="en-US" dirty="0" err="1"/>
              <a:t>underestimering</a:t>
            </a:r>
            <a:r>
              <a:rPr lang="en-US" dirty="0"/>
              <a:t> av </a:t>
            </a:r>
            <a:r>
              <a:rPr lang="en-US" dirty="0" err="1"/>
              <a:t>variansen</a:t>
            </a:r>
            <a:r>
              <a:rPr lang="en-US" dirty="0"/>
              <a:t>.</a:t>
            </a:r>
          </a:p>
          <a:p>
            <a:r>
              <a:rPr lang="nb-NO" dirty="0"/>
              <a:t>Man bør dele metadata om gjennomførte </a:t>
            </a:r>
            <a:r>
              <a:rPr lang="nb-NO" dirty="0" err="1"/>
              <a:t>imputeringer</a:t>
            </a:r>
            <a:r>
              <a:rPr lang="nb-NO" dirty="0"/>
              <a:t> med statistikkbrukere.</a:t>
            </a:r>
          </a:p>
          <a:p>
            <a:r>
              <a:rPr lang="nb-NO" dirty="0"/>
              <a:t>Man bør sette markeringer på de observasjonene som ble </a:t>
            </a:r>
            <a:r>
              <a:rPr lang="nb-NO" dirty="0" err="1"/>
              <a:t>imputert</a:t>
            </a:r>
            <a:r>
              <a:rPr lang="nb-NO" dirty="0"/>
              <a:t> og donorer som ble brukt</a:t>
            </a:r>
          </a:p>
          <a:p>
            <a:endParaRPr lang="nb-NO" dirty="0"/>
          </a:p>
          <a:p>
            <a:endParaRPr lang="nb-NO" dirty="0"/>
          </a:p>
          <a:p>
            <a:endParaRPr lang="nb-NO" dirty="0"/>
          </a:p>
          <a:p>
            <a:endParaRPr lang="nb-NO" dirty="0"/>
          </a:p>
        </p:txBody>
      </p:sp>
    </p:spTree>
    <p:extLst>
      <p:ext uri="{BB962C8B-B14F-4D97-AF65-F5344CB8AC3E}">
        <p14:creationId xmlns:p14="http://schemas.microsoft.com/office/powerpoint/2010/main" val="1520837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ctrTitle"/>
          </p:nvPr>
        </p:nvSpPr>
        <p:spPr/>
        <p:txBody>
          <a:bodyPr/>
          <a:lstStyle/>
          <a:p>
            <a:r>
              <a:rPr lang="nb-NO" dirty="0"/>
              <a:t>Takk!</a:t>
            </a:r>
          </a:p>
        </p:txBody>
      </p:sp>
    </p:spTree>
    <p:extLst>
      <p:ext uri="{BB962C8B-B14F-4D97-AF65-F5344CB8AC3E}">
        <p14:creationId xmlns:p14="http://schemas.microsoft.com/office/powerpoint/2010/main" val="3480541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2645B6-7D31-45E7-A271-96CFD8601A70}"/>
              </a:ext>
            </a:extLst>
          </p:cNvPr>
          <p:cNvSpPr>
            <a:spLocks noGrp="1"/>
          </p:cNvSpPr>
          <p:nvPr>
            <p:ph type="title"/>
          </p:nvPr>
        </p:nvSpPr>
        <p:spPr>
          <a:xfrm>
            <a:off x="624416" y="181048"/>
            <a:ext cx="9651619" cy="1311128"/>
          </a:xfrm>
        </p:spPr>
        <p:txBody>
          <a:bodyPr/>
          <a:lstStyle/>
          <a:p>
            <a:r>
              <a:rPr lang="nb-NO" altLang="en-US" dirty="0"/>
              <a:t>Hva kan man gjøre med frafall?</a:t>
            </a:r>
            <a:endParaRPr lang="en-US" dirty="0"/>
          </a:p>
        </p:txBody>
      </p:sp>
      <p:sp>
        <p:nvSpPr>
          <p:cNvPr id="3" name="Plassholder for innhold 2">
            <a:extLst>
              <a:ext uri="{FF2B5EF4-FFF2-40B4-BE49-F238E27FC236}">
                <a16:creationId xmlns:a16="http://schemas.microsoft.com/office/drawing/2014/main" id="{C45E87D1-9F41-4816-9150-F4DCDC2DCDFF}"/>
              </a:ext>
            </a:extLst>
          </p:cNvPr>
          <p:cNvSpPr>
            <a:spLocks noGrp="1"/>
          </p:cNvSpPr>
          <p:nvPr>
            <p:ph sz="quarter" idx="13"/>
          </p:nvPr>
        </p:nvSpPr>
        <p:spPr>
          <a:xfrm>
            <a:off x="1159538" y="1284688"/>
            <a:ext cx="10348225" cy="4608513"/>
          </a:xfrm>
        </p:spPr>
        <p:txBody>
          <a:bodyPr/>
          <a:lstStyle/>
          <a:p>
            <a:r>
              <a:rPr lang="nb-NO" altLang="en-US" dirty="0">
                <a:solidFill>
                  <a:schemeClr val="tx1"/>
                </a:solidFill>
              </a:rPr>
              <a:t>Fjerne alle enheter der vi mangler verdier på en eller flere variable (</a:t>
            </a:r>
            <a:r>
              <a:rPr lang="en-US" altLang="en-US" dirty="0">
                <a:solidFill>
                  <a:schemeClr val="tx1"/>
                </a:solidFill>
              </a:rPr>
              <a:t>«complete case analysis»).</a:t>
            </a:r>
          </a:p>
          <a:p>
            <a:r>
              <a:rPr lang="en-US" altLang="en-US" dirty="0" err="1">
                <a:solidFill>
                  <a:schemeClr val="tx1"/>
                </a:solidFill>
              </a:rPr>
              <a:t>Fjerne</a:t>
            </a:r>
            <a:r>
              <a:rPr lang="en-US" altLang="en-US" dirty="0">
                <a:solidFill>
                  <a:schemeClr val="tx1"/>
                </a:solidFill>
              </a:rPr>
              <a:t> </a:t>
            </a:r>
            <a:r>
              <a:rPr lang="en-US" altLang="en-US" dirty="0" err="1">
                <a:solidFill>
                  <a:schemeClr val="tx1"/>
                </a:solidFill>
              </a:rPr>
              <a:t>kun</a:t>
            </a:r>
            <a:r>
              <a:rPr lang="en-US" altLang="en-US" dirty="0">
                <a:solidFill>
                  <a:schemeClr val="tx1"/>
                </a:solidFill>
              </a:rPr>
              <a:t> de </a:t>
            </a:r>
            <a:r>
              <a:rPr lang="en-US" altLang="en-US" dirty="0" err="1">
                <a:solidFill>
                  <a:schemeClr val="tx1"/>
                </a:solidFill>
              </a:rPr>
              <a:t>enhetene</a:t>
            </a:r>
            <a:r>
              <a:rPr lang="en-US" altLang="en-US" dirty="0">
                <a:solidFill>
                  <a:schemeClr val="tx1"/>
                </a:solidFill>
              </a:rPr>
              <a:t> </a:t>
            </a:r>
            <a:r>
              <a:rPr lang="en-US" altLang="en-US" dirty="0" err="1">
                <a:solidFill>
                  <a:schemeClr val="tx1"/>
                </a:solidFill>
              </a:rPr>
              <a:t>som</a:t>
            </a:r>
            <a:r>
              <a:rPr lang="en-US" altLang="en-US" dirty="0">
                <a:solidFill>
                  <a:schemeClr val="tx1"/>
                </a:solidFill>
              </a:rPr>
              <a:t> </a:t>
            </a:r>
            <a:r>
              <a:rPr lang="en-US" altLang="en-US" dirty="0" err="1">
                <a:solidFill>
                  <a:schemeClr val="tx1"/>
                </a:solidFill>
              </a:rPr>
              <a:t>mangler</a:t>
            </a:r>
            <a:r>
              <a:rPr lang="en-US" altLang="en-US" dirty="0">
                <a:solidFill>
                  <a:schemeClr val="tx1"/>
                </a:solidFill>
              </a:rPr>
              <a:t> </a:t>
            </a:r>
            <a:r>
              <a:rPr lang="en-US" altLang="en-US" dirty="0" err="1">
                <a:solidFill>
                  <a:schemeClr val="tx1"/>
                </a:solidFill>
              </a:rPr>
              <a:t>verdier</a:t>
            </a:r>
            <a:r>
              <a:rPr lang="en-US" altLang="en-US" dirty="0">
                <a:solidFill>
                  <a:schemeClr val="tx1"/>
                </a:solidFill>
              </a:rPr>
              <a:t> </a:t>
            </a:r>
            <a:r>
              <a:rPr lang="en-US" altLang="en-US" dirty="0" err="1">
                <a:solidFill>
                  <a:schemeClr val="tx1"/>
                </a:solidFill>
              </a:rPr>
              <a:t>på</a:t>
            </a:r>
            <a:r>
              <a:rPr lang="en-US" altLang="en-US" dirty="0">
                <a:solidFill>
                  <a:schemeClr val="tx1"/>
                </a:solidFill>
              </a:rPr>
              <a:t> </a:t>
            </a:r>
            <a:r>
              <a:rPr lang="en-US" altLang="en-US" dirty="0" err="1">
                <a:solidFill>
                  <a:schemeClr val="tx1"/>
                </a:solidFill>
              </a:rPr>
              <a:t>interessevariablene</a:t>
            </a:r>
            <a:r>
              <a:rPr lang="en-US" altLang="en-US" dirty="0">
                <a:solidFill>
                  <a:schemeClr val="tx1"/>
                </a:solidFill>
              </a:rPr>
              <a:t> </a:t>
            </a:r>
            <a:r>
              <a:rPr lang="nb-NO" altLang="en-US" dirty="0">
                <a:solidFill>
                  <a:schemeClr val="tx1"/>
                </a:solidFill>
              </a:rPr>
              <a:t>(</a:t>
            </a:r>
            <a:r>
              <a:rPr lang="en-US" altLang="en-US" dirty="0">
                <a:solidFill>
                  <a:schemeClr val="tx1"/>
                </a:solidFill>
              </a:rPr>
              <a:t>«available case analysis»).</a:t>
            </a:r>
          </a:p>
          <a:p>
            <a:r>
              <a:rPr lang="en-US" altLang="en-US" dirty="0" err="1">
                <a:solidFill>
                  <a:schemeClr val="tx1"/>
                </a:solidFill>
              </a:rPr>
              <a:t>Vekting</a:t>
            </a:r>
            <a:r>
              <a:rPr lang="en-US" altLang="en-US" dirty="0">
                <a:solidFill>
                  <a:schemeClr val="tx1"/>
                </a:solidFill>
              </a:rPr>
              <a:t>. </a:t>
            </a:r>
          </a:p>
          <a:p>
            <a:r>
              <a:rPr lang="en-US" altLang="en-US" dirty="0" err="1">
                <a:solidFill>
                  <a:schemeClr val="tx1"/>
                </a:solidFill>
              </a:rPr>
              <a:t>Bruke</a:t>
            </a:r>
            <a:r>
              <a:rPr lang="en-US" altLang="en-US" dirty="0">
                <a:solidFill>
                  <a:schemeClr val="tx1"/>
                </a:solidFill>
              </a:rPr>
              <a:t> </a:t>
            </a:r>
            <a:r>
              <a:rPr lang="en-US" altLang="en-US" dirty="0" err="1">
                <a:solidFill>
                  <a:schemeClr val="tx1"/>
                </a:solidFill>
              </a:rPr>
              <a:t>en</a:t>
            </a:r>
            <a:r>
              <a:rPr lang="en-US" altLang="en-US" dirty="0">
                <a:solidFill>
                  <a:schemeClr val="tx1"/>
                </a:solidFill>
              </a:rPr>
              <a:t> </a:t>
            </a:r>
            <a:r>
              <a:rPr lang="en-US" altLang="en-US" dirty="0" err="1">
                <a:solidFill>
                  <a:schemeClr val="tx1"/>
                </a:solidFill>
              </a:rPr>
              <a:t>modell</a:t>
            </a:r>
            <a:r>
              <a:rPr lang="en-US" altLang="en-US" dirty="0">
                <a:solidFill>
                  <a:schemeClr val="tx1"/>
                </a:solidFill>
              </a:rPr>
              <a:t> </a:t>
            </a:r>
            <a:r>
              <a:rPr lang="en-US" altLang="en-US" dirty="0" err="1">
                <a:solidFill>
                  <a:schemeClr val="tx1"/>
                </a:solidFill>
              </a:rPr>
              <a:t>som</a:t>
            </a:r>
            <a:r>
              <a:rPr lang="en-US" altLang="en-US" dirty="0">
                <a:solidFill>
                  <a:schemeClr val="tx1"/>
                </a:solidFill>
              </a:rPr>
              <a:t> </a:t>
            </a:r>
            <a:r>
              <a:rPr lang="en-US" altLang="en-US" dirty="0" err="1">
                <a:solidFill>
                  <a:schemeClr val="tx1"/>
                </a:solidFill>
              </a:rPr>
              <a:t>tillater</a:t>
            </a:r>
            <a:r>
              <a:rPr lang="en-US" altLang="en-US" dirty="0">
                <a:solidFill>
                  <a:schemeClr val="tx1"/>
                </a:solidFill>
              </a:rPr>
              <a:t> </a:t>
            </a:r>
            <a:r>
              <a:rPr lang="en-US" altLang="en-US" dirty="0" err="1">
                <a:solidFill>
                  <a:schemeClr val="tx1"/>
                </a:solidFill>
              </a:rPr>
              <a:t>manglende</a:t>
            </a:r>
            <a:r>
              <a:rPr lang="en-US" altLang="en-US" dirty="0">
                <a:solidFill>
                  <a:schemeClr val="tx1"/>
                </a:solidFill>
              </a:rPr>
              <a:t> </a:t>
            </a:r>
            <a:r>
              <a:rPr lang="en-US" altLang="en-US" dirty="0" err="1">
                <a:solidFill>
                  <a:schemeClr val="tx1"/>
                </a:solidFill>
              </a:rPr>
              <a:t>verdier</a:t>
            </a:r>
            <a:r>
              <a:rPr lang="en-US" altLang="en-US" dirty="0">
                <a:solidFill>
                  <a:schemeClr val="tx1"/>
                </a:solidFill>
              </a:rPr>
              <a:t>.</a:t>
            </a:r>
          </a:p>
          <a:p>
            <a:r>
              <a:rPr lang="en-US" altLang="en-US" dirty="0">
                <a:solidFill>
                  <a:schemeClr val="tx1"/>
                </a:solidFill>
              </a:rPr>
              <a:t>Imputering: </a:t>
            </a:r>
            <a:r>
              <a:rPr lang="en-US" altLang="en-US" dirty="0" err="1">
                <a:solidFill>
                  <a:schemeClr val="tx1"/>
                </a:solidFill>
              </a:rPr>
              <a:t>lage</a:t>
            </a:r>
            <a:r>
              <a:rPr lang="en-US" altLang="en-US" dirty="0">
                <a:solidFill>
                  <a:schemeClr val="tx1"/>
                </a:solidFill>
              </a:rPr>
              <a:t> “</a:t>
            </a:r>
            <a:r>
              <a:rPr lang="en-US" altLang="en-US" dirty="0" err="1">
                <a:solidFill>
                  <a:schemeClr val="tx1"/>
                </a:solidFill>
              </a:rPr>
              <a:t>fult</a:t>
            </a:r>
            <a:r>
              <a:rPr lang="en-US" altLang="en-US" dirty="0">
                <a:solidFill>
                  <a:schemeClr val="tx1"/>
                </a:solidFill>
              </a:rPr>
              <a:t>” </a:t>
            </a:r>
            <a:r>
              <a:rPr lang="en-US" altLang="en-US" dirty="0" err="1">
                <a:solidFill>
                  <a:schemeClr val="tx1"/>
                </a:solidFill>
              </a:rPr>
              <a:t>datasett</a:t>
            </a:r>
            <a:r>
              <a:rPr lang="en-US" altLang="en-US" dirty="0">
                <a:solidFill>
                  <a:schemeClr val="tx1"/>
                </a:solidFill>
              </a:rPr>
              <a:t>.</a:t>
            </a:r>
            <a:r>
              <a:rPr lang="nb-NO" dirty="0">
                <a:solidFill>
                  <a:schemeClr val="tx1"/>
                </a:solidFill>
              </a:rPr>
              <a:t> </a:t>
            </a:r>
          </a:p>
          <a:p>
            <a:pPr marL="0" indent="0">
              <a:buNone/>
            </a:pPr>
            <a:endParaRPr lang="en-US" altLang="en-US" b="1" dirty="0">
              <a:solidFill>
                <a:schemeClr val="tx1"/>
              </a:solidFill>
            </a:endParaRPr>
          </a:p>
          <a:p>
            <a:pPr marL="0" indent="0">
              <a:buNone/>
            </a:pPr>
            <a:endParaRPr lang="en-US" altLang="en-US" dirty="0"/>
          </a:p>
          <a:p>
            <a:endParaRPr lang="en-US" altLang="en-US" dirty="0"/>
          </a:p>
          <a:p>
            <a:endParaRPr lang="en-US" dirty="0"/>
          </a:p>
        </p:txBody>
      </p:sp>
      <p:sp>
        <p:nvSpPr>
          <p:cNvPr id="4" name="Rectangle 3">
            <a:extLst>
              <a:ext uri="{FF2B5EF4-FFF2-40B4-BE49-F238E27FC236}">
                <a16:creationId xmlns:a16="http://schemas.microsoft.com/office/drawing/2014/main" id="{3E58E5DE-0141-4DA0-9686-982DAD63D32C}"/>
              </a:ext>
            </a:extLst>
          </p:cNvPr>
          <p:cNvSpPr/>
          <p:nvPr/>
        </p:nvSpPr>
        <p:spPr>
          <a:xfrm>
            <a:off x="1219359" y="6021388"/>
            <a:ext cx="5822428" cy="230832"/>
          </a:xfrm>
          <a:prstGeom prst="rect">
            <a:avLst/>
          </a:prstGeom>
        </p:spPr>
        <p:txBody>
          <a:bodyPr wrap="none">
            <a:spAutoFit/>
          </a:bodyPr>
          <a:lstStyle/>
          <a:p>
            <a:r>
              <a:rPr lang="nb-NO" dirty="0">
                <a:hlinkClick r:id="rId3"/>
              </a:rPr>
              <a:t>https://wiki.ssb.no/display/s880/Imputering+-+seminar?preview=/149954038/149954042/Imputering.pptx</a:t>
            </a:r>
            <a:endParaRPr lang="nb-NO" dirty="0"/>
          </a:p>
        </p:txBody>
      </p:sp>
    </p:spTree>
    <p:extLst>
      <p:ext uri="{BB962C8B-B14F-4D97-AF65-F5344CB8AC3E}">
        <p14:creationId xmlns:p14="http://schemas.microsoft.com/office/powerpoint/2010/main" val="384194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0DA5A60-3DB3-4D55-93A4-C3F54616E883}"/>
              </a:ext>
            </a:extLst>
          </p:cNvPr>
          <p:cNvGrpSpPr/>
          <p:nvPr/>
        </p:nvGrpSpPr>
        <p:grpSpPr>
          <a:xfrm>
            <a:off x="949620" y="573137"/>
            <a:ext cx="5146380" cy="1490223"/>
            <a:chOff x="1079698" y="547321"/>
            <a:chExt cx="5146380" cy="1490223"/>
          </a:xfrm>
        </p:grpSpPr>
        <p:sp>
          <p:nvSpPr>
            <p:cNvPr id="5" name="Rectangle 4">
              <a:extLst>
                <a:ext uri="{FF2B5EF4-FFF2-40B4-BE49-F238E27FC236}">
                  <a16:creationId xmlns:a16="http://schemas.microsoft.com/office/drawing/2014/main" id="{8F9DD2DF-120A-4D50-84AB-94BE6D79C325}"/>
                </a:ext>
              </a:extLst>
            </p:cNvPr>
            <p:cNvSpPr/>
            <p:nvPr/>
          </p:nvSpPr>
          <p:spPr>
            <a:xfrm>
              <a:off x="1079698" y="547321"/>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b="1" dirty="0"/>
                <a:t>Data</a:t>
              </a:r>
              <a:r>
                <a:rPr lang="nb-NO" sz="2400" dirty="0"/>
                <a:t> </a:t>
              </a:r>
              <a:r>
                <a:rPr lang="nb-NO" sz="2400" b="1" dirty="0"/>
                <a:t>Imputering</a:t>
              </a:r>
              <a:r>
                <a:rPr lang="nb-NO" sz="2400" dirty="0"/>
                <a:t> – er innbytte av estimerte akseptable verdier for data som mangler eller er feil *.</a:t>
              </a:r>
            </a:p>
          </p:txBody>
        </p:sp>
        <p:sp>
          <p:nvSpPr>
            <p:cNvPr id="8" name="Rectangle 7">
              <a:extLst>
                <a:ext uri="{FF2B5EF4-FFF2-40B4-BE49-F238E27FC236}">
                  <a16:creationId xmlns:a16="http://schemas.microsoft.com/office/drawing/2014/main" id="{80CAE259-6C3D-4313-850A-13AB2C7B6E5E}"/>
                </a:ext>
              </a:extLst>
            </p:cNvPr>
            <p:cNvSpPr/>
            <p:nvPr/>
          </p:nvSpPr>
          <p:spPr>
            <a:xfrm>
              <a:off x="1079698" y="1806712"/>
              <a:ext cx="4825360" cy="230832"/>
            </a:xfrm>
            <a:prstGeom prst="rect">
              <a:avLst/>
            </a:prstGeom>
          </p:spPr>
          <p:txBody>
            <a:bodyPr wrap="none">
              <a:spAutoFit/>
            </a:bodyPr>
            <a:lstStyle/>
            <a:p>
              <a:r>
                <a:rPr lang="nb-NO" dirty="0"/>
                <a:t>* https://ec.europa.eu/eurostat/ramon/statmanuals/files/UN_editing_glossary_2000.pdf</a:t>
              </a:r>
            </a:p>
          </p:txBody>
        </p:sp>
      </p:grpSp>
      <p:pic>
        <p:nvPicPr>
          <p:cNvPr id="15" name="Picture 14">
            <a:extLst>
              <a:ext uri="{FF2B5EF4-FFF2-40B4-BE49-F238E27FC236}">
                <a16:creationId xmlns:a16="http://schemas.microsoft.com/office/drawing/2014/main" id="{A282902E-989A-4897-9EFD-04D589A11ABC}"/>
              </a:ext>
            </a:extLst>
          </p:cNvPr>
          <p:cNvPicPr>
            <a:picLocks noChangeAspect="1"/>
          </p:cNvPicPr>
          <p:nvPr/>
        </p:nvPicPr>
        <p:blipFill>
          <a:blip r:embed="rId3"/>
          <a:stretch>
            <a:fillRect/>
          </a:stretch>
        </p:blipFill>
        <p:spPr>
          <a:xfrm>
            <a:off x="7092229" y="3881287"/>
            <a:ext cx="3774407" cy="1976683"/>
          </a:xfrm>
          <a:prstGeom prst="rect">
            <a:avLst/>
          </a:prstGeom>
        </p:spPr>
      </p:pic>
      <p:pic>
        <p:nvPicPr>
          <p:cNvPr id="16" name="Picture 15">
            <a:extLst>
              <a:ext uri="{FF2B5EF4-FFF2-40B4-BE49-F238E27FC236}">
                <a16:creationId xmlns:a16="http://schemas.microsoft.com/office/drawing/2014/main" id="{0F00F541-0297-41D3-9D20-07AE1D06E128}"/>
              </a:ext>
            </a:extLst>
          </p:cNvPr>
          <p:cNvPicPr>
            <a:picLocks noChangeAspect="1"/>
          </p:cNvPicPr>
          <p:nvPr/>
        </p:nvPicPr>
        <p:blipFill>
          <a:blip r:embed="rId4"/>
          <a:stretch>
            <a:fillRect/>
          </a:stretch>
        </p:blipFill>
        <p:spPr>
          <a:xfrm>
            <a:off x="7092229" y="547321"/>
            <a:ext cx="3766272" cy="197668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F143D0D-BA61-4B69-A639-A054A446A819}"/>
                  </a:ext>
                </a:extLst>
              </p:cNvPr>
              <p:cNvSpPr/>
              <p:nvPr/>
            </p:nvSpPr>
            <p:spPr>
              <a:xfrm>
                <a:off x="8476601" y="2896113"/>
                <a:ext cx="997528" cy="6130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nb-NO" sz="2400" i="1" dirty="0" smtClean="0">
                              <a:latin typeface="Cambria Math" panose="02040503050406030204" pitchFamily="18" charset="0"/>
                            </a:rPr>
                          </m:ctrlPr>
                        </m:accPr>
                        <m:e>
                          <m:r>
                            <a:rPr lang="nb-NO" sz="2400" b="0" i="1" dirty="0" smtClean="0">
                              <a:latin typeface="Cambria Math" panose="02040503050406030204" pitchFamily="18" charset="0"/>
                            </a:rPr>
                            <m:t>𝑥</m:t>
                          </m:r>
                        </m:e>
                      </m:acc>
                    </m:oMath>
                  </m:oMathPara>
                </a14:m>
                <a:endParaRPr lang="nb-NO" sz="2400" dirty="0"/>
              </a:p>
            </p:txBody>
          </p:sp>
        </mc:Choice>
        <mc:Fallback xmlns="">
          <p:sp>
            <p:nvSpPr>
              <p:cNvPr id="17" name="Rectangle 16">
                <a:extLst>
                  <a:ext uri="{FF2B5EF4-FFF2-40B4-BE49-F238E27FC236}">
                    <a16:creationId xmlns:a16="http://schemas.microsoft.com/office/drawing/2014/main" id="{7F143D0D-BA61-4B69-A639-A054A446A819}"/>
                  </a:ext>
                </a:extLst>
              </p:cNvPr>
              <p:cNvSpPr>
                <a:spLocks noRot="1" noChangeAspect="1" noMove="1" noResize="1" noEditPoints="1" noAdjustHandles="1" noChangeArrowheads="1" noChangeShapeType="1" noTextEdit="1"/>
              </p:cNvSpPr>
              <p:nvPr/>
            </p:nvSpPr>
            <p:spPr>
              <a:xfrm>
                <a:off x="8476601" y="2896113"/>
                <a:ext cx="997528" cy="613064"/>
              </a:xfrm>
              <a:prstGeom prst="rect">
                <a:avLst/>
              </a:prstGeom>
              <a:blipFill>
                <a:blip r:embed="rId5"/>
                <a:stretch>
                  <a:fillRect r="-3659"/>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433BA5E4-E848-49B7-A36F-83F1161D94F4}"/>
              </a:ext>
            </a:extLst>
          </p:cNvPr>
          <p:cNvCxnSpPr>
            <a:stCxn id="17" idx="0"/>
          </p:cNvCxnSpPr>
          <p:nvPr/>
        </p:nvCxnSpPr>
        <p:spPr>
          <a:xfrm flipH="1" flipV="1">
            <a:off x="8476601" y="1535662"/>
            <a:ext cx="498764" cy="1360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7421029F-25E0-425E-B936-C9AA698B7A8D}"/>
              </a:ext>
            </a:extLst>
          </p:cNvPr>
          <p:cNvSpPr/>
          <p:nvPr/>
        </p:nvSpPr>
        <p:spPr>
          <a:xfrm>
            <a:off x="949620" y="2168746"/>
            <a:ext cx="514638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2400" dirty="0"/>
              <a:t>Vi vil </a:t>
            </a:r>
            <a:r>
              <a:rPr lang="nb-NO" sz="2400" dirty="0" err="1"/>
              <a:t>imputere</a:t>
            </a:r>
            <a:r>
              <a:rPr lang="nb-NO" sz="2400" dirty="0"/>
              <a:t> med formålet å </a:t>
            </a:r>
            <a:r>
              <a:rPr lang="nb-NO" sz="2400" u="sng" dirty="0"/>
              <a:t>redusere frafall skjevhet </a:t>
            </a:r>
            <a:r>
              <a:rPr lang="nb-NO" sz="2400" dirty="0"/>
              <a:t>og </a:t>
            </a:r>
            <a:r>
              <a:rPr lang="nb-NO" sz="2400" u="sng" dirty="0"/>
              <a:t>lage et «fult» og «rent» datasett</a:t>
            </a:r>
            <a:r>
              <a:rPr lang="nb-NO" sz="2400" dirty="0"/>
              <a:t>.</a:t>
            </a:r>
            <a:endParaRPr lang="nb-NO" sz="2400" dirty="0">
              <a:highlight>
                <a:srgbClr val="FFFF00"/>
              </a:highlight>
            </a:endParaRPr>
          </a:p>
        </p:txBody>
      </p:sp>
      <p:cxnSp>
        <p:nvCxnSpPr>
          <p:cNvPr id="3" name="Straight Arrow Connector 2">
            <a:extLst>
              <a:ext uri="{FF2B5EF4-FFF2-40B4-BE49-F238E27FC236}">
                <a16:creationId xmlns:a16="http://schemas.microsoft.com/office/drawing/2014/main" id="{FDEF2957-E834-460E-B6AC-01C3D2859426}"/>
              </a:ext>
            </a:extLst>
          </p:cNvPr>
          <p:cNvCxnSpPr>
            <a:cxnSpLocks/>
            <a:stCxn id="17" idx="2"/>
          </p:cNvCxnSpPr>
          <p:nvPr/>
        </p:nvCxnSpPr>
        <p:spPr>
          <a:xfrm flipH="1">
            <a:off x="8634845" y="3509177"/>
            <a:ext cx="340520" cy="744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87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0" grpId="0" animBg="1"/>
    </p:bldLst>
  </p:timing>
</p:sld>
</file>

<file path=ppt/theme/theme1.xml><?xml version="1.0" encoding="utf-8"?>
<a:theme xmlns:a="http://schemas.openxmlformats.org/drawingml/2006/main" name="Office-tema">
  <a:themeElements>
    <a:clrScheme name="SSB">
      <a:dk1>
        <a:sysClr val="windowText" lastClr="000000"/>
      </a:dk1>
      <a:lt1>
        <a:sysClr val="window" lastClr="FFFFFF"/>
      </a:lt1>
      <a:dk2>
        <a:srgbClr val="44546A"/>
      </a:dk2>
      <a:lt2>
        <a:srgbClr val="E7E6E6"/>
      </a:lt2>
      <a:accent1>
        <a:srgbClr val="1A9D49"/>
      </a:accent1>
      <a:accent2>
        <a:srgbClr val="274247"/>
      </a:accent2>
      <a:accent3>
        <a:srgbClr val="9582BB"/>
      </a:accent3>
      <a:accent4>
        <a:srgbClr val="3396D2"/>
      </a:accent4>
      <a:accent5>
        <a:srgbClr val="D2BC2A"/>
      </a:accent5>
      <a:accent6>
        <a:srgbClr val="8CA9AA"/>
      </a:accent6>
      <a:hlink>
        <a:srgbClr val="0563C1"/>
      </a:hlink>
      <a:folHlink>
        <a:srgbClr val="954F72"/>
      </a:folHlink>
    </a:clrScheme>
    <a:fontScheme name="SSB">
      <a:majorFont>
        <a:latin typeface="Roboto Condensed"/>
        <a:ea typeface=""/>
        <a:cs typeface=""/>
      </a:majorFont>
      <a:minorFont>
        <a:latin typeface="Open Sans"/>
        <a:ea typeface=""/>
        <a:cs typeface=""/>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sbmal_2018.potx" id="{27830765-609B-40A7-BB85-0ABEDBC2E87E}" vid="{F965F0D8-9B15-47DC-9966-C4B99B4DF5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959D233F69054FA055894C6F7554A6" ma:contentTypeVersion="12" ma:contentTypeDescription="Create a new document." ma:contentTypeScope="" ma:versionID="56579cdcc0a62b1397f530cec03d8a67">
  <xsd:schema xmlns:xsd="http://www.w3.org/2001/XMLSchema" xmlns:xs="http://www.w3.org/2001/XMLSchema" xmlns:p="http://schemas.microsoft.com/office/2006/metadata/properties" xmlns:ns3="dc1e87c8-c3f3-4595-997a-accfc6593d19" xmlns:ns4="0cfcbcb6-6a80-423c-a1c0-74fb4ab53f7b" targetNamespace="http://schemas.microsoft.com/office/2006/metadata/properties" ma:root="true" ma:fieldsID="76362c1a0f0f6e90c306a7a1881180ad" ns3:_="" ns4:_="">
    <xsd:import namespace="dc1e87c8-c3f3-4595-997a-accfc6593d19"/>
    <xsd:import namespace="0cfcbcb6-6a80-423c-a1c0-74fb4ab53f7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1e87c8-c3f3-4595-997a-accfc6593d1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fcbcb6-6a80-423c-a1c0-74fb4ab53f7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C8B3DF-B98E-4F55-AE2F-172C07C7F740}">
  <ds:schemaRefs>
    <ds:schemaRef ds:uri="http://schemas.microsoft.com/office/2006/documentManagement/types"/>
    <ds:schemaRef ds:uri="0cfcbcb6-6a80-423c-a1c0-74fb4ab53f7b"/>
    <ds:schemaRef ds:uri="http://purl.org/dc/terms/"/>
    <ds:schemaRef ds:uri="http://schemas.openxmlformats.org/package/2006/metadata/core-properties"/>
    <ds:schemaRef ds:uri="http://purl.org/dc/dcmitype/"/>
    <ds:schemaRef ds:uri="dc1e87c8-c3f3-4595-997a-accfc6593d19"/>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A96FFC7-970A-4D3E-9DA7-47F3C3CA59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1e87c8-c3f3-4595-997a-accfc6593d19"/>
    <ds:schemaRef ds:uri="0cfcbcb6-6a80-423c-a1c0-74fb4ab53f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B8B864-779D-4416-B446-E829F8FF54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ssbmal_2018</Template>
  <TotalTime>4879</TotalTime>
  <Words>5748</Words>
  <Application>Microsoft Office PowerPoint</Application>
  <PresentationFormat>Widescreen</PresentationFormat>
  <Paragraphs>527</Paragraphs>
  <Slides>74</Slides>
  <Notes>57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Calibri</vt:lpstr>
      <vt:lpstr>Roboto Condensed</vt:lpstr>
      <vt:lpstr>-apple-system</vt:lpstr>
      <vt:lpstr>Arial</vt:lpstr>
      <vt:lpstr>Open Sans</vt:lpstr>
      <vt:lpstr>Consolas</vt:lpstr>
      <vt:lpstr>Cambria Math</vt:lpstr>
      <vt:lpstr>Office-tema</vt:lpstr>
      <vt:lpstr>Kurs i dataeditering: Imputering i R</vt:lpstr>
      <vt:lpstr>Plan for Kurset</vt:lpstr>
      <vt:lpstr>Praktisk gjennomføring</vt:lpstr>
      <vt:lpstr>Læringsmålet</vt:lpstr>
      <vt:lpstr>Hva er imputering og hvorfor den trenges?</vt:lpstr>
      <vt:lpstr>Frafall &amp; feil i data</vt:lpstr>
      <vt:lpstr>PowerPoint Presentation</vt:lpstr>
      <vt:lpstr>Hva kan man gjøre med frafall?</vt:lpstr>
      <vt:lpstr>PowerPoint Presentation</vt:lpstr>
      <vt:lpstr>Partielt frafall vs enhets frafall</vt:lpstr>
      <vt:lpstr>PowerPoint Presentation</vt:lpstr>
      <vt:lpstr>Kvalitets indikatorer for GSBPM (5.4 Editere og imputere)</vt:lpstr>
      <vt:lpstr>MCAR, MAR, NMAR*</vt:lpstr>
      <vt:lpstr>Typer av imputering:</vt:lpstr>
      <vt:lpstr>Typer av imputering:</vt:lpstr>
      <vt:lpstr>Regelbasert imputering med dcmodify</vt:lpstr>
      <vt:lpstr>Regelbasert imputering med dcmodify</vt:lpstr>
      <vt:lpstr>Grunnleggende arbeidsflyt</vt:lpstr>
      <vt:lpstr>modifier – definere og lagre regler</vt:lpstr>
      <vt:lpstr>modify data med regler</vt:lpstr>
      <vt:lpstr>modify data med regler</vt:lpstr>
      <vt:lpstr>Flere alternativer:</vt:lpstr>
      <vt:lpstr>Eksempel &amp; Øvelser: del 1</vt:lpstr>
      <vt:lpstr>Modelbasert og donor ipmutering med simputation</vt:lpstr>
      <vt:lpstr>Frafall</vt:lpstr>
      <vt:lpstr>Gjennomsnitts-imputering</vt:lpstr>
      <vt:lpstr>Stratifisering</vt:lpstr>
      <vt:lpstr>Stratifisert gjennomsnitts-imputering</vt:lpstr>
      <vt:lpstr>Stratifisert gjennomsnitts-imputering</vt:lpstr>
      <vt:lpstr>Hot-deck imputering</vt:lpstr>
      <vt:lpstr>Tilfeldig Hot-deck imputering</vt:lpstr>
      <vt:lpstr>Tilfeldig Hot-deck imputering</vt:lpstr>
      <vt:lpstr>Stratifisert tilfeldig hot-deck imputering</vt:lpstr>
      <vt:lpstr>Stratifisert tilfeldig hot-deck imputering</vt:lpstr>
      <vt:lpstr>Sekvensiell Hot-deck imputering</vt:lpstr>
      <vt:lpstr>Sekvensiell Hot-deck imputering</vt:lpstr>
      <vt:lpstr>Stratifisert nærmeste nabo imputering</vt:lpstr>
      <vt:lpstr>Stratifisert nærmeste nabo imputering</vt:lpstr>
      <vt:lpstr>Avstand funksjon</vt:lpstr>
      <vt:lpstr>K-nærmeste nabo imputering</vt:lpstr>
      <vt:lpstr>Regresjons-imputering</vt:lpstr>
      <vt:lpstr>Linear regresjons-imputering</vt:lpstr>
      <vt:lpstr>Linear regresjons-imputering</vt:lpstr>
      <vt:lpstr>Linear regresjons-imputering</vt:lpstr>
      <vt:lpstr>Linear regresjons-imputering</vt:lpstr>
      <vt:lpstr>Linear regresjons-imputering</vt:lpstr>
      <vt:lpstr>Robust Linear Regresjon</vt:lpstr>
      <vt:lpstr>CART familien</vt:lpstr>
      <vt:lpstr>Predictive mean matching</vt:lpstr>
      <vt:lpstr>Predictive mean matching</vt:lpstr>
      <vt:lpstr>Predictive mean matching</vt:lpstr>
      <vt:lpstr>Hvorfor simputation?</vt:lpstr>
      <vt:lpstr>Tilgjengelige imputerings metoder i simputation</vt:lpstr>
      <vt:lpstr>Simputation grensesnitt</vt:lpstr>
      <vt:lpstr>Simputation grensesnitt: linear regresjon</vt:lpstr>
      <vt:lpstr>Eksempel: gruppering</vt:lpstr>
      <vt:lpstr>Eksempel: flere variabler, samme prediktor</vt:lpstr>
      <vt:lpstr>Eksempel: imputeringskjede</vt:lpstr>
      <vt:lpstr>simputation for stratifisert gjenomsnitts-imputering</vt:lpstr>
      <vt:lpstr>simputation for hot-deck imputering</vt:lpstr>
      <vt:lpstr>simputation for regresjons-imputering</vt:lpstr>
      <vt:lpstr>Eksempel &amp; Øvelser: del 2</vt:lpstr>
      <vt:lpstr>Hvilken imputering metode å velge?</vt:lpstr>
      <vt:lpstr>Metode valg eksempel</vt:lpstr>
      <vt:lpstr>Logging av imputering lumberjack</vt:lpstr>
      <vt:lpstr>Logging av imputering (flagging)</vt:lpstr>
      <vt:lpstr>Lagre endringer med lumberjack</vt:lpstr>
      <vt:lpstr>Eksempel: Index of retail sales</vt:lpstr>
      <vt:lpstr>Logger typer</vt:lpstr>
      <vt:lpstr>Kode alternativer</vt:lpstr>
      <vt:lpstr>Øvelser: del 3</vt:lpstr>
      <vt:lpstr>Oppsummering</vt:lpstr>
      <vt:lpstr>PowerPoint Presentation</vt:lpstr>
      <vt:lpstr>Takk!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Pekarskaya, Tatsiana</dc:creator>
  <cp:lastModifiedBy>Pekarskaya, Tatsiana</cp:lastModifiedBy>
  <cp:revision>1</cp:revision>
  <dcterms:created xsi:type="dcterms:W3CDTF">2021-02-15T10:22:25Z</dcterms:created>
  <dcterms:modified xsi:type="dcterms:W3CDTF">2021-04-26T12:01:13Z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bb1e25a-de7b-40d6-a859-76fe2317f0af_Enabled">
    <vt:lpwstr>True</vt:lpwstr>
  </property>
  <property fmtid="{D5CDD505-2E9C-101B-9397-08002B2CF9AE}" pid="3" name="MSIP_Label_ebb1e25a-de7b-40d6-a859-76fe2317f0af_SiteId">
    <vt:lpwstr>c7217092-b240-4e1d-bd61-fa97ba975cbc</vt:lpwstr>
  </property>
  <property fmtid="{D5CDD505-2E9C-101B-9397-08002B2CF9AE}" pid="4" name="MSIP_Label_ebb1e25a-de7b-40d6-a859-76fe2317f0af_Owner">
    <vt:lpwstr>thb@ssb.no</vt:lpwstr>
  </property>
  <property fmtid="{D5CDD505-2E9C-101B-9397-08002B2CF9AE}" pid="5" name="MSIP_Label_ebb1e25a-de7b-40d6-a859-76fe2317f0af_SetDate">
    <vt:lpwstr>2019-01-10T08:15:32.1166307Z</vt:lpwstr>
  </property>
  <property fmtid="{D5CDD505-2E9C-101B-9397-08002B2CF9AE}" pid="6" name="MSIP_Label_ebb1e25a-de7b-40d6-a859-76fe2317f0af_Name">
    <vt:lpwstr>Åpent</vt:lpwstr>
  </property>
  <property fmtid="{D5CDD505-2E9C-101B-9397-08002B2CF9AE}" pid="7" name="MSIP_Label_ebb1e25a-de7b-40d6-a859-76fe2317f0af_Application">
    <vt:lpwstr>Microsoft Azure Information Protection</vt:lpwstr>
  </property>
  <property fmtid="{D5CDD505-2E9C-101B-9397-08002B2CF9AE}" pid="8" name="MSIP_Label_ebb1e25a-de7b-40d6-a859-76fe2317f0af_Extended_MSFT_Method">
    <vt:lpwstr>Automatic</vt:lpwstr>
  </property>
  <property fmtid="{D5CDD505-2E9C-101B-9397-08002B2CF9AE}" pid="9" name="Sensitivity">
    <vt:lpwstr>Åpent</vt:lpwstr>
  </property>
  <property fmtid="{D5CDD505-2E9C-101B-9397-08002B2CF9AE}" pid="10" name="ContentTypeId">
    <vt:lpwstr>0x010100D8959D233F69054FA055894C6F7554A6</vt:lpwstr>
  </property>
</Properties>
</file>